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Bajo la </a:t>
            </a:r>
            <a:r>
              <a:rPr lang="en-US" sz="6000" dirty="0" err="1"/>
              <a:t>cruz</a:t>
            </a:r>
            <a:r>
              <a:rPr lang="en-US" sz="6000" dirty="0"/>
              <a:t> de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C. </a:t>
            </a:r>
            <a:r>
              <a:rPr lang="es-ES_tradnl" i="1" dirty="0" err="1"/>
              <a:t>Clephane</a:t>
            </a:r>
            <a:endParaRPr lang="es-ES_tradnl" i="1" dirty="0"/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081828" y="2192927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Bajo la </a:t>
            </a:r>
            <a:r>
              <a:rPr lang="en-US" sz="4000" dirty="0" err="1"/>
              <a:t>cruz</a:t>
            </a:r>
            <a:r>
              <a:rPr lang="en-US" sz="4000" dirty="0"/>
              <a:t> de Cristo</a:t>
            </a:r>
            <a:br>
              <a:rPr lang="en-US" sz="4000" dirty="0"/>
            </a:br>
            <a:r>
              <a:rPr lang="en-US" sz="4000" dirty="0" err="1"/>
              <a:t>anhelo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estar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cubre</a:t>
            </a:r>
            <a:r>
              <a:rPr lang="en-US" sz="4000" dirty="0"/>
              <a:t> </a:t>
            </a:r>
            <a:r>
              <a:rPr lang="en-US" sz="4000" dirty="0" err="1"/>
              <a:t>cual</a:t>
            </a:r>
            <a:r>
              <a:rPr lang="en-US" sz="4000" dirty="0"/>
              <a:t> </a:t>
            </a:r>
            <a:r>
              <a:rPr lang="en-US" sz="4000" dirty="0" err="1"/>
              <a:t>Peñasco</a:t>
            </a:r>
            <a:r>
              <a:rPr lang="en-US" sz="4000" dirty="0"/>
              <a:t> </a:t>
            </a:r>
            <a:r>
              <a:rPr lang="en-US" sz="4000" dirty="0" err="1"/>
              <a:t>fuerte</a:t>
            </a:r>
            <a:br>
              <a:rPr lang="en-US" sz="4000" dirty="0"/>
            </a:br>
            <a:r>
              <a:rPr lang="en-US" sz="4000" dirty="0"/>
              <a:t>contra </a:t>
            </a:r>
            <a:r>
              <a:rPr lang="en-US" sz="4000" dirty="0" err="1"/>
              <a:t>el</a:t>
            </a:r>
            <a:r>
              <a:rPr lang="en-US" sz="4000" dirty="0"/>
              <a:t> vendaval.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4A0D5-1169-CE5B-73C3-CCD3BB7D9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5F88B66-094F-A077-1C41-11CC5DBFB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2F1AD9-4605-F863-651E-F2BD351C378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C36D44-695F-C096-81CB-6E26DB7E7BC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306D9B-3580-01FB-4A0F-AA08421D4227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Bajo la </a:t>
            </a:r>
            <a:r>
              <a:rPr lang="en-US" sz="6000" dirty="0" err="1"/>
              <a:t>cruz</a:t>
            </a:r>
            <a:r>
              <a:rPr lang="en-US" sz="6000" dirty="0"/>
              <a:t> de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A4C2B-00C3-F5D0-C7A9-4884C2CA5D9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C. </a:t>
            </a:r>
            <a:r>
              <a:rPr lang="es-ES_tradnl" i="1" dirty="0" err="1"/>
              <a:t>Clephane</a:t>
            </a:r>
            <a:endParaRPr lang="es-ES_tradnl" i="1" dirty="0"/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B19F80-F4C9-EB81-6A25-451A0BDA1BEE}"/>
              </a:ext>
            </a:extLst>
          </p:cNvPr>
          <p:cNvSpPr/>
          <p:nvPr/>
        </p:nvSpPr>
        <p:spPr>
          <a:xfrm>
            <a:off x="1081828" y="2192927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US" sz="4000" dirty="0"/>
            </a:br>
            <a:r>
              <a:rPr lang="en-US" sz="4000" dirty="0"/>
              <a:t>Refugio es del </a:t>
            </a:r>
            <a:r>
              <a:rPr lang="en-US" sz="4000" dirty="0" err="1"/>
              <a:t>peligro</a:t>
            </a:r>
            <a:r>
              <a:rPr lang="en-US" sz="4000" dirty="0"/>
              <a:t> y</a:t>
            </a:r>
            <a:br>
              <a:rPr lang="en-US" sz="4000" dirty="0"/>
            </a:br>
            <a:r>
              <a:rPr lang="en-US" sz="4000" dirty="0"/>
              <a:t>oasis al </a:t>
            </a:r>
            <a:r>
              <a:rPr lang="en-US" sz="4000" dirty="0" err="1"/>
              <a:t>andar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del </a:t>
            </a:r>
            <a:r>
              <a:rPr lang="en-US" sz="4000" dirty="0" err="1"/>
              <a:t>intenso</a:t>
            </a:r>
            <a:r>
              <a:rPr lang="en-US" sz="4000" dirty="0"/>
              <a:t> sol, del </a:t>
            </a:r>
            <a:r>
              <a:rPr lang="en-US" sz="4000" dirty="0" err="1"/>
              <a:t>feroz</a:t>
            </a:r>
            <a:r>
              <a:rPr lang="en-US" sz="4000" dirty="0"/>
              <a:t> </a:t>
            </a:r>
            <a:r>
              <a:rPr lang="en-US" sz="4000" dirty="0" err="1"/>
              <a:t>calor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puedo</a:t>
            </a:r>
            <a:r>
              <a:rPr lang="en-US" sz="4000" dirty="0"/>
              <a:t> </a:t>
            </a:r>
            <a:r>
              <a:rPr lang="en-US" sz="4000" dirty="0" err="1"/>
              <a:t>resguardar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530451-5CEC-BEC9-2D58-ACAF5CDFA8C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492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912B9-597A-59B0-6770-25962E2CB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2749B43-6E18-D6A3-57DB-35376AB0B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BE5A68-89E4-92A9-CF83-0BF43F9098B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09C736A-BF6D-EF98-1338-DD99D6A58AA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988DC6-5E63-5FB7-8031-63683327310C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Bajo la </a:t>
            </a:r>
            <a:r>
              <a:rPr lang="en-US" sz="6000" dirty="0" err="1"/>
              <a:t>cruz</a:t>
            </a:r>
            <a:r>
              <a:rPr lang="en-US" sz="6000" dirty="0"/>
              <a:t> de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38D65F-0842-C6D7-3550-8F290B3721FC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C. </a:t>
            </a:r>
            <a:r>
              <a:rPr lang="es-ES_tradnl" i="1" dirty="0" err="1"/>
              <a:t>Clephane</a:t>
            </a:r>
            <a:endParaRPr lang="es-ES_tradnl" i="1" dirty="0"/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E0B3EF-3C67-E7D7-5413-E289297108D2}"/>
              </a:ext>
            </a:extLst>
          </p:cNvPr>
          <p:cNvSpPr/>
          <p:nvPr/>
        </p:nvSpPr>
        <p:spPr>
          <a:xfrm>
            <a:off x="1081828" y="2192927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US" sz="4000" dirty="0"/>
            </a:br>
            <a:r>
              <a:rPr lang="en-US" sz="4000" dirty="0"/>
              <a:t>Lugar es de </a:t>
            </a:r>
            <a:r>
              <a:rPr lang="en-US" sz="4000" dirty="0" err="1"/>
              <a:t>descanso</a:t>
            </a:r>
            <a:br>
              <a:rPr lang="en-US" sz="4000" dirty="0"/>
            </a:b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encuentro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amor, </a:t>
            </a:r>
            <a:r>
              <a:rPr lang="en-US" sz="4000" dirty="0" err="1"/>
              <a:t>gracia</a:t>
            </a:r>
            <a:r>
              <a:rPr lang="en-US" sz="4000" dirty="0"/>
              <a:t> y </a:t>
            </a:r>
            <a:r>
              <a:rPr lang="en-US" sz="4000" dirty="0" err="1"/>
              <a:t>bondad</a:t>
            </a:r>
            <a:br>
              <a:rPr lang="en-US" sz="4000" dirty="0"/>
            </a:br>
            <a:r>
              <a:rPr lang="en-US" sz="4000" dirty="0" err="1"/>
              <a:t>disfruto</a:t>
            </a:r>
            <a:r>
              <a:rPr lang="en-US" sz="4000" dirty="0"/>
              <a:t> gran </a:t>
            </a:r>
            <a:r>
              <a:rPr lang="en-US" sz="4000" dirty="0" err="1"/>
              <a:t>solaz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6E10F-5EA3-6CFE-EB06-A8E65B1DA71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576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7EE2-729F-159B-DACE-09A21918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83068FB-E858-BE93-0EBC-74738ED55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7C728F-A0EA-F131-97C0-BCA274F37EA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477B862-E976-7678-9530-292501CE1FF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59F20B-5E73-40C2-BB28-9D8A6F633325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Bajo la </a:t>
            </a:r>
            <a:r>
              <a:rPr lang="en-US" sz="6000" dirty="0" err="1"/>
              <a:t>cruz</a:t>
            </a:r>
            <a:r>
              <a:rPr lang="en-US" sz="6000" dirty="0"/>
              <a:t> de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1E71E1-07E5-EE1E-0826-8A727D4686F8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C. </a:t>
            </a:r>
            <a:r>
              <a:rPr lang="es-ES_tradnl" i="1" dirty="0" err="1"/>
              <a:t>Clephane</a:t>
            </a:r>
            <a:endParaRPr lang="es-ES_tradnl" i="1" dirty="0"/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8E11C4-9847-C0C9-437B-76999DE4A88A}"/>
              </a:ext>
            </a:extLst>
          </p:cNvPr>
          <p:cNvSpPr/>
          <p:nvPr/>
        </p:nvSpPr>
        <p:spPr>
          <a:xfrm>
            <a:off x="1081828" y="2192927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US" sz="4000" dirty="0"/>
            </a:br>
            <a:r>
              <a:rPr lang="en-US" sz="4000" dirty="0"/>
              <a:t>En </a:t>
            </a:r>
            <a:r>
              <a:rPr lang="en-US" sz="4000" dirty="0" err="1"/>
              <a:t>esa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Salvador</a:t>
            </a:r>
            <a:br>
              <a:rPr lang="en-US" sz="4000" dirty="0"/>
            </a:br>
            <a:r>
              <a:rPr lang="en-US" sz="4000" dirty="0" err="1"/>
              <a:t>llevó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juicio</a:t>
            </a:r>
            <a:r>
              <a:rPr lang="en-US" sz="4000" dirty="0"/>
              <a:t> de Dios.</a:t>
            </a:r>
            <a:br>
              <a:rPr lang="en-US" sz="4000" dirty="0"/>
            </a:br>
            <a:r>
              <a:rPr lang="en-US" sz="4000" dirty="0"/>
              <a:t>De Cristo soy, </a:t>
            </a:r>
            <a:r>
              <a:rPr lang="en-US" sz="4000" dirty="0" err="1"/>
              <a:t>seguro</a:t>
            </a:r>
            <a:r>
              <a:rPr lang="en-US" sz="4000" dirty="0"/>
              <a:t> </a:t>
            </a:r>
            <a:r>
              <a:rPr lang="en-US" sz="4000" dirty="0" err="1"/>
              <a:t>estoy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cuán</a:t>
            </a:r>
            <a:r>
              <a:rPr lang="en-US" sz="4000" dirty="0"/>
              <a:t> dulce </a:t>
            </a:r>
            <a:r>
              <a:rPr lang="en-US" sz="4000" dirty="0" err="1"/>
              <a:t>oír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!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B2E85D-859E-9895-5744-F8C3918CD8E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0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D967-7C4C-3E39-3B39-FAABDDF47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F3B83C8-72F6-E642-650A-ACCF72EB8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AE98E1-8FDC-6BC0-48A2-28A885D6D43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A210AE2-976B-1FBC-BEF9-4C89FD0C989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DF1B72-0F2C-EE85-876E-3F5D030CB67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Bajo la </a:t>
            </a:r>
            <a:r>
              <a:rPr lang="en-US" sz="6000" dirty="0" err="1"/>
              <a:t>cruz</a:t>
            </a:r>
            <a:r>
              <a:rPr lang="en-US" sz="6000" dirty="0"/>
              <a:t> de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52249B-076E-7E13-AAD9-2E918DCA8814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C. </a:t>
            </a:r>
            <a:r>
              <a:rPr lang="es-ES_tradnl" i="1" dirty="0" err="1"/>
              <a:t>Clephane</a:t>
            </a:r>
            <a:endParaRPr lang="es-ES_tradnl" i="1" dirty="0"/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CDCAA8-4D30-7D6C-2628-0360198DD5EB}"/>
              </a:ext>
            </a:extLst>
          </p:cNvPr>
          <p:cNvSpPr/>
          <p:nvPr/>
        </p:nvSpPr>
        <p:spPr>
          <a:xfrm>
            <a:off x="1081828" y="2192927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US" sz="4000" dirty="0"/>
            </a:br>
            <a:r>
              <a:rPr lang="en-US" sz="4000" dirty="0"/>
              <a:t>En </a:t>
            </a:r>
            <a:r>
              <a:rPr lang="en-US" sz="4000" dirty="0" err="1"/>
              <a:t>esa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 de Cristo</a:t>
            </a:r>
            <a:br>
              <a:rPr lang="en-US" sz="4000" dirty="0"/>
            </a:br>
            <a:r>
              <a:rPr lang="en-US" sz="4000" dirty="0" err="1"/>
              <a:t>podré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contemplar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Aquel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plena </a:t>
            </a:r>
            <a:r>
              <a:rPr lang="en-US" sz="4000" dirty="0" err="1"/>
              <a:t>sumisión</a:t>
            </a:r>
            <a:br>
              <a:rPr lang="en-US" sz="4000" dirty="0"/>
            </a:br>
            <a:r>
              <a:rPr lang="en-US" sz="4000" dirty="0" err="1"/>
              <a:t>sufrió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lugar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1504FA-84BA-AFFC-EADD-6E045339267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488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262FB-43AA-D0A5-3D5B-D3B7553AF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ACFF2E6-73FD-53BF-4A6F-66690F28F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2C9FE6-5849-01D8-F1FA-4C029932570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1A75D0F-C535-A219-55DF-553E717D933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1A302A-0D84-F975-5ED8-CB82BE15205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Bajo la </a:t>
            </a:r>
            <a:r>
              <a:rPr lang="en-US" sz="6000" dirty="0" err="1"/>
              <a:t>cruz</a:t>
            </a:r>
            <a:r>
              <a:rPr lang="en-US" sz="6000" dirty="0"/>
              <a:t> de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85C79D-D8FD-FAF9-692D-4AFEC39DB12C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C. </a:t>
            </a:r>
            <a:r>
              <a:rPr lang="es-ES_tradnl" i="1" dirty="0" err="1"/>
              <a:t>Clephane</a:t>
            </a:r>
            <a:endParaRPr lang="es-ES_tradnl" i="1" dirty="0"/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CE2FFE-37A9-4DF8-2932-5E871B89A6FE}"/>
              </a:ext>
            </a:extLst>
          </p:cNvPr>
          <p:cNvSpPr/>
          <p:nvPr/>
        </p:nvSpPr>
        <p:spPr>
          <a:xfrm>
            <a:off x="1081828" y="2192927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US" sz="4000" dirty="0"/>
            </a:br>
            <a:r>
              <a:rPr lang="en-US" sz="4000" dirty="0"/>
              <a:t>Mi </a:t>
            </a:r>
            <a:r>
              <a:rPr lang="en-US" sz="4000" dirty="0" err="1"/>
              <a:t>conmovido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br>
              <a:rPr lang="en-US" sz="4000" dirty="0"/>
            </a:b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confesará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maravilla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amor</a:t>
            </a:r>
            <a:br>
              <a:rPr lang="en-US" sz="4000" dirty="0"/>
            </a:br>
            <a:r>
              <a:rPr lang="en-US" sz="4000" dirty="0"/>
              <a:t>y mi </a:t>
            </a:r>
            <a:r>
              <a:rPr lang="en-US" sz="4000" dirty="0" err="1"/>
              <a:t>propia</a:t>
            </a:r>
            <a:r>
              <a:rPr lang="en-US" sz="4000" dirty="0"/>
              <a:t> </a:t>
            </a:r>
            <a:r>
              <a:rPr lang="en-US" sz="4000" dirty="0" err="1"/>
              <a:t>indignidad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B13D68-151A-CCCC-96A6-87965D8D373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772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BDDC3-795E-63DB-C2DA-BD112C38C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EE653D7-D160-1E70-370C-CD05F223B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F31C4D-2BFB-B027-4447-F7260458A51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466748-A1E8-B52C-21C0-4A7B0561903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9E9376-95AA-20BD-952D-5BC40D52DFC4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Bajo la </a:t>
            </a:r>
            <a:r>
              <a:rPr lang="en-US" sz="6000" dirty="0" err="1"/>
              <a:t>cruz</a:t>
            </a:r>
            <a:r>
              <a:rPr lang="en-US" sz="6000" dirty="0"/>
              <a:t> de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6E0F4-D861-9823-E83B-BCDACF6C6B6B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C. </a:t>
            </a:r>
            <a:r>
              <a:rPr lang="es-ES_tradnl" i="1" dirty="0" err="1"/>
              <a:t>Clephane</a:t>
            </a:r>
            <a:endParaRPr lang="es-ES_tradnl" i="1" dirty="0"/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812638-9AB4-5BF4-36A4-D01131403DBE}"/>
              </a:ext>
            </a:extLst>
          </p:cNvPr>
          <p:cNvSpPr/>
          <p:nvPr/>
        </p:nvSpPr>
        <p:spPr>
          <a:xfrm>
            <a:off x="1081828" y="2192927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US" sz="4000" dirty="0"/>
            </a:br>
            <a:r>
              <a:rPr lang="en-US" sz="4000" dirty="0" err="1"/>
              <a:t>Señor</a:t>
            </a:r>
            <a:r>
              <a:rPr lang="en-US" sz="4000" dirty="0"/>
              <a:t>, </a:t>
            </a:r>
            <a:r>
              <a:rPr lang="en-US" sz="4000" dirty="0" err="1"/>
              <a:t>vengo</a:t>
            </a:r>
            <a:r>
              <a:rPr lang="en-US" sz="4000" dirty="0"/>
              <a:t> a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lado</a:t>
            </a:r>
            <a:br>
              <a:rPr lang="en-US" sz="4000" dirty="0"/>
            </a:br>
            <a:r>
              <a:rPr lang="en-US" sz="4000" dirty="0"/>
              <a:t>para </a:t>
            </a:r>
            <a:r>
              <a:rPr lang="en-US" sz="4000" dirty="0" err="1"/>
              <a:t>allí</a:t>
            </a:r>
            <a:r>
              <a:rPr lang="en-US" sz="4000" dirty="0"/>
              <a:t> </a:t>
            </a:r>
            <a:r>
              <a:rPr lang="en-US" sz="4000" dirty="0" err="1"/>
              <a:t>morar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tengo</a:t>
            </a:r>
            <a:r>
              <a:rPr lang="en-US" sz="4000" dirty="0"/>
              <a:t> </a:t>
            </a:r>
            <a:r>
              <a:rPr lang="en-US" sz="4000" dirty="0" err="1"/>
              <a:t>otro</a:t>
            </a:r>
            <a:r>
              <a:rPr lang="en-US" sz="4000" dirty="0"/>
              <a:t> </a:t>
            </a:r>
            <a:r>
              <a:rPr lang="en-US" sz="4000" dirty="0" err="1"/>
              <a:t>deseo</a:t>
            </a:r>
            <a:r>
              <a:rPr lang="en-US" sz="4000" dirty="0"/>
              <a:t> mas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rostro </a:t>
            </a:r>
            <a:r>
              <a:rPr lang="en-US" sz="4000" dirty="0" err="1"/>
              <a:t>admirar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7D6593-97BA-6061-ED49-2E0DC64CAD5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920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2CEDE-DBA7-EF37-3A15-FC97F267B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3C27123-2094-49F9-9344-8B7E82E92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E10D30-5C9B-0F04-45E8-DAF8466F3C0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FDE3370-C681-6A3C-EEA1-7D9FDB69C6E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6B89EA-A100-267C-BA7E-FAFE648E8D6C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Bajo la </a:t>
            </a:r>
            <a:r>
              <a:rPr lang="en-US" sz="6000" dirty="0" err="1"/>
              <a:t>cruz</a:t>
            </a:r>
            <a:r>
              <a:rPr lang="en-US" sz="6000" dirty="0"/>
              <a:t> de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5F127A-AA2D-CD63-A85A-2CEF81B1D622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Elizabeth C. </a:t>
            </a:r>
            <a:r>
              <a:rPr lang="es-ES_tradnl" i="1" dirty="0" err="1"/>
              <a:t>Clephane</a:t>
            </a:r>
            <a:endParaRPr lang="es-ES_tradnl" i="1" dirty="0"/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F97E26-ECD8-286C-7FB1-D8C2D5325E3A}"/>
              </a:ext>
            </a:extLst>
          </p:cNvPr>
          <p:cNvSpPr/>
          <p:nvPr/>
        </p:nvSpPr>
        <p:spPr>
          <a:xfrm>
            <a:off x="1081828" y="2192927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US" sz="4000" dirty="0"/>
            </a:br>
            <a:r>
              <a:rPr lang="en-US" sz="4000" dirty="0"/>
              <a:t>El </a:t>
            </a:r>
            <a:r>
              <a:rPr lang="en-US" sz="4000" dirty="0" err="1"/>
              <a:t>mundo</a:t>
            </a:r>
            <a:r>
              <a:rPr lang="en-US" sz="4000" dirty="0"/>
              <a:t> </a:t>
            </a:r>
            <a:r>
              <a:rPr lang="en-US" sz="4000" dirty="0" err="1"/>
              <a:t>dejo</a:t>
            </a:r>
            <a:r>
              <a:rPr lang="en-US" sz="4000" dirty="0"/>
              <a:t>, y </a:t>
            </a:r>
            <a:r>
              <a:rPr lang="en-US" sz="4000" dirty="0" err="1"/>
              <a:t>su</a:t>
            </a:r>
            <a:r>
              <a:rPr lang="en-US" sz="4000" dirty="0"/>
              <a:t> placer,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cambio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luz;</a:t>
            </a:r>
            <a:br>
              <a:rPr lang="en-US" sz="4000" dirty="0"/>
            </a:br>
            <a:r>
              <a:rPr lang="en-US" sz="4000" dirty="0"/>
              <a:t>mis </a:t>
            </a:r>
            <a:r>
              <a:rPr lang="en-US" sz="4000" dirty="0" err="1"/>
              <a:t>ambiciones</a:t>
            </a:r>
            <a:r>
              <a:rPr lang="en-US" sz="4000" dirty="0"/>
              <a:t> </a:t>
            </a:r>
            <a:r>
              <a:rPr lang="en-US" sz="4000" dirty="0" err="1"/>
              <a:t>vanas</a:t>
            </a:r>
            <a:r>
              <a:rPr lang="en-US" sz="4000" dirty="0"/>
              <a:t> son,</a:t>
            </a:r>
            <a:br>
              <a:rPr lang="en-US" sz="4000" dirty="0"/>
            </a:br>
            <a:r>
              <a:rPr lang="en-US" sz="4000" dirty="0"/>
              <a:t>¡mi gloria es la </a:t>
            </a:r>
            <a:r>
              <a:rPr lang="en-US" sz="4000" dirty="0" err="1"/>
              <a:t>cruz</a:t>
            </a:r>
            <a:r>
              <a:rPr lang="en-US" sz="4000" dirty="0"/>
              <a:t>!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CECF18-7978-96B1-8185-10B0FB24518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899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1968</TotalTime>
  <Words>370</Words>
  <Application>Microsoft Macintosh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25</cp:revision>
  <dcterms:created xsi:type="dcterms:W3CDTF">2025-09-15T20:15:43Z</dcterms:created>
  <dcterms:modified xsi:type="dcterms:W3CDTF">2025-10-24T20:24:41Z</dcterms:modified>
</cp:coreProperties>
</file>