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66" r:id="rId2"/>
    <p:sldId id="267" r:id="rId3"/>
    <p:sldId id="268" r:id="rId4"/>
    <p:sldId id="269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BFFFF"/>
    <a:srgbClr val="000000"/>
    <a:srgbClr val="4BB6B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6327"/>
  </p:normalViewPr>
  <p:slideViewPr>
    <p:cSldViewPr snapToGrid="0" snapToObjects="1">
      <p:cViewPr varScale="1">
        <p:scale>
          <a:sx n="125" d="100"/>
          <a:sy n="125" d="100"/>
        </p:scale>
        <p:origin x="488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4540EB-48A3-394E-9DE4-7AFC004906F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8AEE32D-208C-1B42-BF59-15A4B02F729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C83BB69-4518-F84E-8413-4679F38B03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15/7/22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6F9B85-42AF-A140-8D79-46D64E6911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AAA6E8A-132A-1742-88FE-2C6E9AC7CD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6862260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93FB48-8F75-FA4B-97C0-8C7BC775C7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57C1C8-7C9B-BF45-A9D1-CB368A2DA5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68254B-B90B-774E-9658-E20849323B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15/7/22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183529-DB47-F842-9F3A-01EC33ACBD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5F4662-0D91-6143-A4A4-518F023159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154495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623C0F-214C-5646-B725-63235F8531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EABC388-9642-DF40-9DF9-7366CCB163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582430A-7732-F845-A59D-3E8E73BAE4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15/7/22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2E04CF-553E-7042-AF15-AA26CE7F82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348767A-247C-9B40-9D9C-DEE650ECEB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4563143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C72BD0-9776-1942-9CF0-5DA96FE897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E9E9F7-2CC9-4140-9E3A-4B9C4118EB1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7527D3E-F72E-9741-8865-5A0D374520A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3097480-CD0B-8246-AFDF-0E24CC8C3B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15/7/22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90F877E-1538-8346-8B79-E36EBB6E8F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34C05FE-9A88-7B45-A8DA-6654FDF174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0434947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5C39AE-B00F-E34C-AC13-09B181EDB9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81DBC1B-36D3-114B-B33F-CF9EDF8F158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375F309-55DF-0844-B281-47B3C35FAB7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5FB2978-1404-DD42-B69E-98A5CFA73B2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41360B9-E1C0-F04A-85EA-172FCDD4B17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E68462A-6AA2-DE44-A9E6-E052F522B4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15/7/22</a:t>
            </a:fld>
            <a:endParaRPr lang="es-ES_tradnl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FFA7AF2-D195-574D-91FD-76DE03C804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B6F1D67-1323-6E49-B690-62EB73B09C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5128486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CD1D26-DE69-2F43-AA8B-4CD95E6C3D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A768D97-C147-9C42-9039-44FB406FA4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15/7/22</a:t>
            </a:fld>
            <a:endParaRPr lang="es-ES_tradnl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971F450-1871-794C-9438-7A51574059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C4F4F94-5828-5B4E-9194-9033BA3850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2401755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62A048B-4FB6-9A48-9995-7633C9A435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15/7/22</a:t>
            </a:fld>
            <a:endParaRPr lang="es-ES_tradnl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24F05E9-F1B6-9845-B3C7-F88A4A6AB1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CF231DE-F358-4445-9385-9B3E937DD3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186709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E836C7-0E00-5F42-B08D-1456A3905B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80BA62-97F6-6844-8DD2-0F74DB42CA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0C9E598-96D1-FC44-9868-2FE3101620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933DC9A-48BE-9E4E-AAD7-B8ABEED7ED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15/7/22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ADB39EB-D31A-D844-8A51-EF56064798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93619CF-6F32-8A4E-9AA5-7D1AFDC5CE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2039966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6208CE-AB26-7247-8199-90DC3FDCC1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7FE97D5-3E42-2749-B506-D61AA31F335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s-ES_tradn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15DB48-CD3C-4049-834D-EAF364FEF03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0274D05-BDA8-5846-ADE2-BF7A95A06F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15/7/22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0E5FFEE-9DD9-434B-99B7-34CFB9AF5C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6E2047E-5E8A-B049-B4B7-974E763961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0954672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BEDBED-EF87-7742-A499-F08CCC1102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4E2A466-0204-4D4D-8FD1-78910D1D0B8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2EE0E93-AD6D-6B49-AF5E-C5708387A6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15/7/22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A55238-AC08-FB41-9649-5BF3C8F0BB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BE4C15-2845-A54F-96F9-6ABB5557A0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4410637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F734DE1-B250-9F48-BD8B-32DCF40BA04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DC4A649-A112-3A4E-9C62-870FB6680DC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5819E57-F975-6D49-9545-118F3D3828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15/7/22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F59D02-7A1A-364F-A504-A2FDF601E2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37875F-2346-4E4D-88C3-084220955B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6692442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41F7AE9-BCCF-1349-9E6A-FFCA589358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E04F8C0-088A-BF4F-8AFC-0CD32F2F0B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7378E23-DBFC-3A48-9F94-9CFB3DEBEF7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D14917-0F22-5140-9C61-9E0A3C0EF1C3}" type="datetimeFigureOut">
              <a:rPr lang="es-ES_tradnl" smtClean="0"/>
              <a:t>15/7/22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1093CC-3482-4C41-AAF3-47766770DC3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24AF1E-8ED0-B74B-8305-3D4DD219FEA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3120740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616449" y="193447"/>
            <a:ext cx="1109363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Aviva tu obra, oh Dios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4183C53-81EA-5F4D-8606-04A6E7649FBF}"/>
              </a:ext>
            </a:extLst>
          </p:cNvPr>
          <p:cNvSpPr txBox="1"/>
          <p:nvPr/>
        </p:nvSpPr>
        <p:spPr>
          <a:xfrm>
            <a:off x="481914" y="1202587"/>
            <a:ext cx="33179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Albert </a:t>
            </a:r>
            <a:r>
              <a:rPr lang="es-ES_tradnl" i="1" dirty="0" err="1"/>
              <a:t>Midlane</a:t>
            </a:r>
            <a:br>
              <a:rPr lang="es-ES_tradnl" i="1" dirty="0"/>
            </a:br>
            <a:r>
              <a:rPr lang="es-ES_tradnl" i="1" dirty="0"/>
              <a:t>Es traducido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1211811" y="2071113"/>
            <a:ext cx="9902911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1.</a:t>
            </a:r>
            <a:br>
              <a:rPr lang="en-CA" sz="4000" dirty="0"/>
            </a:br>
            <a:r>
              <a:rPr lang="en-CA" sz="4000" dirty="0"/>
              <a:t>Aviva </a:t>
            </a:r>
            <a:r>
              <a:rPr lang="en-CA" sz="4000" dirty="0" err="1"/>
              <a:t>tu</a:t>
            </a:r>
            <a:r>
              <a:rPr lang="en-CA" sz="4000" dirty="0"/>
              <a:t> </a:t>
            </a:r>
            <a:r>
              <a:rPr lang="en-CA" sz="4000" dirty="0" err="1"/>
              <a:t>obra</a:t>
            </a:r>
            <a:r>
              <a:rPr lang="en-CA" sz="4000" dirty="0"/>
              <a:t>, oh Dios,</a:t>
            </a:r>
            <a:br>
              <a:rPr lang="en-CA" sz="4000" dirty="0"/>
            </a:br>
            <a:r>
              <a:rPr lang="en-CA" sz="4000" dirty="0" err="1"/>
              <a:t>ejerce</a:t>
            </a:r>
            <a:r>
              <a:rPr lang="en-CA" sz="4000" dirty="0"/>
              <a:t> </a:t>
            </a:r>
            <a:r>
              <a:rPr lang="en-CA" sz="4000" dirty="0" err="1"/>
              <a:t>tu</a:t>
            </a:r>
            <a:r>
              <a:rPr lang="en-CA" sz="4000" dirty="0"/>
              <a:t> </a:t>
            </a:r>
            <a:r>
              <a:rPr lang="en-CA" sz="4000" dirty="0" err="1"/>
              <a:t>poder</a:t>
            </a:r>
            <a:r>
              <a:rPr lang="en-CA" sz="4000" dirty="0"/>
              <a:t>;</a:t>
            </a:r>
            <a:br>
              <a:rPr lang="en-CA" sz="4000" dirty="0"/>
            </a:br>
            <a:r>
              <a:rPr lang="en-CA" sz="4000" dirty="0" err="1"/>
              <a:t>los</a:t>
            </a:r>
            <a:r>
              <a:rPr lang="en-CA" sz="4000" dirty="0"/>
              <a:t> </a:t>
            </a:r>
            <a:r>
              <a:rPr lang="en-CA" sz="4000" dirty="0" err="1"/>
              <a:t>muertos</a:t>
            </a:r>
            <a:r>
              <a:rPr lang="en-CA" sz="4000" dirty="0"/>
              <a:t> </a:t>
            </a:r>
            <a:r>
              <a:rPr lang="en-CA" sz="4000" dirty="0" err="1"/>
              <a:t>han</a:t>
            </a:r>
            <a:r>
              <a:rPr lang="en-CA" sz="4000" dirty="0"/>
              <a:t> de </a:t>
            </a:r>
            <a:r>
              <a:rPr lang="en-CA" sz="4000" dirty="0" err="1"/>
              <a:t>oír</a:t>
            </a:r>
            <a:r>
              <a:rPr lang="en-CA" sz="4000" dirty="0"/>
              <a:t> la </a:t>
            </a:r>
            <a:r>
              <a:rPr lang="en-CA" sz="4000" dirty="0" err="1"/>
              <a:t>voz</a:t>
            </a:r>
            <a:br>
              <a:rPr lang="en-CA" sz="4000" dirty="0"/>
            </a:br>
            <a:r>
              <a:rPr lang="en-CA" sz="4000" dirty="0"/>
              <a:t>que hoy </a:t>
            </a:r>
            <a:r>
              <a:rPr lang="en-CA" sz="4000" dirty="0" err="1"/>
              <a:t>hemos</a:t>
            </a:r>
            <a:r>
              <a:rPr lang="en-CA" sz="4000" dirty="0"/>
              <a:t> </a:t>
            </a:r>
            <a:r>
              <a:rPr lang="en-CA" sz="4000" dirty="0" err="1"/>
              <a:t>menester</a:t>
            </a:r>
            <a:r>
              <a:rPr lang="en-CA" sz="4000" dirty="0"/>
              <a:t>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91763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616449" y="193447"/>
            <a:ext cx="1109363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Aviva tu obra, oh Dios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4183C53-81EA-5F4D-8606-04A6E7649FBF}"/>
              </a:ext>
            </a:extLst>
          </p:cNvPr>
          <p:cNvSpPr txBox="1"/>
          <p:nvPr/>
        </p:nvSpPr>
        <p:spPr>
          <a:xfrm>
            <a:off x="481914" y="1202587"/>
            <a:ext cx="33179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Albert </a:t>
            </a:r>
            <a:r>
              <a:rPr lang="es-ES_tradnl" i="1" dirty="0" err="1"/>
              <a:t>Midlane</a:t>
            </a:r>
            <a:br>
              <a:rPr lang="es-ES_tradnl" i="1" dirty="0"/>
            </a:br>
            <a:r>
              <a:rPr lang="es-ES_tradnl" i="1" dirty="0"/>
              <a:t>Es traducido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1211811" y="2071113"/>
            <a:ext cx="9902911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2.</a:t>
            </a:r>
            <a:br>
              <a:rPr lang="en-CA" sz="4000" dirty="0"/>
            </a:br>
            <a:r>
              <a:rPr lang="en-CA" sz="4000" dirty="0"/>
              <a:t>A </a:t>
            </a:r>
            <a:r>
              <a:rPr lang="en-CA" sz="4000" dirty="0" err="1"/>
              <a:t>tu</a:t>
            </a:r>
            <a:r>
              <a:rPr lang="en-CA" sz="4000" dirty="0"/>
              <a:t> </a:t>
            </a:r>
            <a:r>
              <a:rPr lang="en-CA" sz="4000" dirty="0" err="1"/>
              <a:t>obra</a:t>
            </a:r>
            <a:r>
              <a:rPr lang="en-CA" sz="4000" dirty="0"/>
              <a:t> </a:t>
            </a:r>
            <a:r>
              <a:rPr lang="en-CA" sz="4000" dirty="0" err="1"/>
              <a:t>vida</a:t>
            </a:r>
            <a:r>
              <a:rPr lang="en-CA" sz="4000" dirty="0"/>
              <a:t> da; </a:t>
            </a:r>
            <a:br>
              <a:rPr lang="en-CA" sz="4000" dirty="0"/>
            </a:br>
            <a:r>
              <a:rPr lang="en-CA" sz="4000" dirty="0"/>
              <a:t>las almas </a:t>
            </a:r>
            <a:r>
              <a:rPr lang="en-CA" sz="4000" dirty="0" err="1"/>
              <a:t>tienen</a:t>
            </a:r>
            <a:r>
              <a:rPr lang="en-CA" sz="4000" dirty="0"/>
              <a:t> sed;</a:t>
            </a:r>
            <a:br>
              <a:rPr lang="en-CA" sz="4000" dirty="0"/>
            </a:br>
            <a:r>
              <a:rPr lang="en-CA" sz="4000" dirty="0" err="1"/>
              <a:t>hambrientas</a:t>
            </a:r>
            <a:r>
              <a:rPr lang="en-CA" sz="4000" dirty="0"/>
              <a:t> de </a:t>
            </a:r>
            <a:r>
              <a:rPr lang="en-CA" sz="4000" dirty="0" err="1"/>
              <a:t>tu</a:t>
            </a:r>
            <a:r>
              <a:rPr lang="en-CA" sz="4000" dirty="0"/>
              <a:t> </a:t>
            </a:r>
            <a:r>
              <a:rPr lang="en-CA" sz="4000" dirty="0" err="1"/>
              <a:t>buen</a:t>
            </a:r>
            <a:r>
              <a:rPr lang="en-CA" sz="4000" dirty="0"/>
              <a:t> </a:t>
            </a:r>
            <a:r>
              <a:rPr lang="en-CA" sz="4000" dirty="0" err="1"/>
              <a:t>maná</a:t>
            </a:r>
            <a:r>
              <a:rPr lang="en-CA" sz="4000" dirty="0"/>
              <a:t>,</a:t>
            </a:r>
            <a:br>
              <a:rPr lang="en-CA" sz="4000" dirty="0"/>
            </a:br>
            <a:r>
              <a:rPr lang="en-CA" sz="4000" dirty="0" err="1"/>
              <a:t>aguardan</a:t>
            </a:r>
            <a:r>
              <a:rPr lang="en-CA" sz="4000" dirty="0"/>
              <a:t> la </a:t>
            </a:r>
            <a:r>
              <a:rPr lang="en-CA" sz="4000" dirty="0" err="1"/>
              <a:t>merced</a:t>
            </a:r>
            <a:r>
              <a:rPr lang="en-CA" sz="4000" dirty="0"/>
              <a:t>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132965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616449" y="193447"/>
            <a:ext cx="1109363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Aviva tu obra, oh Dios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4183C53-81EA-5F4D-8606-04A6E7649FBF}"/>
              </a:ext>
            </a:extLst>
          </p:cNvPr>
          <p:cNvSpPr txBox="1"/>
          <p:nvPr/>
        </p:nvSpPr>
        <p:spPr>
          <a:xfrm>
            <a:off x="481914" y="1202587"/>
            <a:ext cx="33179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Albert </a:t>
            </a:r>
            <a:r>
              <a:rPr lang="es-ES_tradnl" i="1" dirty="0" err="1"/>
              <a:t>Midlane</a:t>
            </a:r>
            <a:br>
              <a:rPr lang="es-ES_tradnl" i="1" dirty="0"/>
            </a:br>
            <a:r>
              <a:rPr lang="es-ES_tradnl" i="1" dirty="0"/>
              <a:t>Es traducido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1211811" y="2071113"/>
            <a:ext cx="9902911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3.</a:t>
            </a:r>
            <a:br>
              <a:rPr lang="en-CA" sz="4000" dirty="0"/>
            </a:br>
            <a:r>
              <a:rPr lang="en-CA" sz="4000" dirty="0"/>
              <a:t>Aviva </a:t>
            </a:r>
            <a:r>
              <a:rPr lang="en-CA" sz="4000" dirty="0" err="1"/>
              <a:t>tu</a:t>
            </a:r>
            <a:r>
              <a:rPr lang="en-CA" sz="4000" dirty="0"/>
              <a:t> labor;</a:t>
            </a:r>
            <a:br>
              <a:rPr lang="en-CA" sz="4000" dirty="0"/>
            </a:br>
            <a:r>
              <a:rPr lang="en-CA" sz="4000" dirty="0" err="1"/>
              <a:t>glorioso</a:t>
            </a:r>
            <a:r>
              <a:rPr lang="en-CA" sz="4000" dirty="0"/>
              <a:t> </a:t>
            </a:r>
            <a:r>
              <a:rPr lang="en-CA" sz="4000" dirty="0" err="1"/>
              <a:t>fruto</a:t>
            </a:r>
            <a:r>
              <a:rPr lang="en-CA" sz="4000" dirty="0"/>
              <a:t> </a:t>
            </a:r>
            <a:r>
              <a:rPr lang="en-CA" sz="4000" dirty="0" err="1"/>
              <a:t>dé</a:t>
            </a:r>
            <a:r>
              <a:rPr lang="en-CA" sz="4000" dirty="0"/>
              <a:t>;</a:t>
            </a:r>
            <a:br>
              <a:rPr lang="en-CA" sz="4000" dirty="0"/>
            </a:br>
            <a:r>
              <a:rPr lang="en-CA" sz="4000" dirty="0" err="1"/>
              <a:t>mediante</a:t>
            </a:r>
            <a:r>
              <a:rPr lang="en-CA" sz="4000" dirty="0"/>
              <a:t> </a:t>
            </a:r>
            <a:r>
              <a:rPr lang="en-CA" sz="4000" dirty="0" err="1"/>
              <a:t>el</a:t>
            </a:r>
            <a:r>
              <a:rPr lang="en-CA" sz="4000" dirty="0"/>
              <a:t> gran </a:t>
            </a:r>
            <a:r>
              <a:rPr lang="en-CA" sz="4000" dirty="0" err="1"/>
              <a:t>Consolador</a:t>
            </a:r>
            <a:br>
              <a:rPr lang="en-CA" sz="4000" dirty="0"/>
            </a:br>
            <a:r>
              <a:rPr lang="en-CA" sz="4000" dirty="0" err="1"/>
              <a:t>aumente</a:t>
            </a:r>
            <a:r>
              <a:rPr lang="en-CA" sz="4000" dirty="0"/>
              <a:t> </a:t>
            </a:r>
            <a:r>
              <a:rPr lang="en-CA" sz="4000" dirty="0" err="1"/>
              <a:t>nuestra</a:t>
            </a:r>
            <a:r>
              <a:rPr lang="en-CA" sz="4000" dirty="0"/>
              <a:t> </a:t>
            </a:r>
            <a:r>
              <a:rPr lang="en-CA" sz="4000" dirty="0" err="1"/>
              <a:t>fe</a:t>
            </a:r>
            <a:r>
              <a:rPr lang="en-CA" sz="4000" dirty="0"/>
              <a:t>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340175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616449" y="193447"/>
            <a:ext cx="1109363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Aviva tu obra, oh Dios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4183C53-81EA-5F4D-8606-04A6E7649FBF}"/>
              </a:ext>
            </a:extLst>
          </p:cNvPr>
          <p:cNvSpPr txBox="1"/>
          <p:nvPr/>
        </p:nvSpPr>
        <p:spPr>
          <a:xfrm>
            <a:off x="481914" y="1202587"/>
            <a:ext cx="33179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Albert </a:t>
            </a:r>
            <a:r>
              <a:rPr lang="es-ES_tradnl" i="1" dirty="0" err="1"/>
              <a:t>Midlane</a:t>
            </a:r>
            <a:br>
              <a:rPr lang="es-ES_tradnl" i="1" dirty="0"/>
            </a:br>
            <a:r>
              <a:rPr lang="es-ES_tradnl" i="1" dirty="0"/>
              <a:t>Es traducido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1211811" y="2071113"/>
            <a:ext cx="9902911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4.</a:t>
            </a:r>
            <a:br>
              <a:rPr lang="en-CA" sz="4000" dirty="0"/>
            </a:br>
            <a:r>
              <a:rPr lang="en-CA" sz="4000" dirty="0"/>
              <a:t>La </a:t>
            </a:r>
            <a:r>
              <a:rPr lang="en-CA" sz="4000" dirty="0" err="1"/>
              <a:t>fuente</a:t>
            </a:r>
            <a:r>
              <a:rPr lang="en-CA" sz="4000" dirty="0"/>
              <a:t> </a:t>
            </a:r>
            <a:r>
              <a:rPr lang="en-CA" sz="4000" dirty="0" err="1"/>
              <a:t>espiritual</a:t>
            </a:r>
            <a:br>
              <a:rPr lang="en-CA" sz="4000" dirty="0"/>
            </a:br>
            <a:r>
              <a:rPr lang="en-CA" sz="4000" dirty="0" err="1"/>
              <a:t>avive</a:t>
            </a:r>
            <a:r>
              <a:rPr lang="en-CA" sz="4000" dirty="0"/>
              <a:t> </a:t>
            </a:r>
            <a:r>
              <a:rPr lang="en-CA" sz="4000" dirty="0" err="1"/>
              <a:t>nuestro</a:t>
            </a:r>
            <a:r>
              <a:rPr lang="en-CA" sz="4000" dirty="0"/>
              <a:t> amor;</a:t>
            </a:r>
            <a:br>
              <a:rPr lang="en-CA" sz="4000" dirty="0"/>
            </a:br>
            <a:r>
              <a:rPr lang="en-CA" sz="4000" dirty="0" err="1"/>
              <a:t>será</a:t>
            </a:r>
            <a:r>
              <a:rPr lang="en-CA" sz="4000" dirty="0"/>
              <a:t> </a:t>
            </a:r>
            <a:r>
              <a:rPr lang="en-CA" sz="4000" dirty="0" err="1"/>
              <a:t>tu</a:t>
            </a:r>
            <a:r>
              <a:rPr lang="en-CA" sz="4000" dirty="0"/>
              <a:t> gloria sin </a:t>
            </a:r>
            <a:r>
              <a:rPr lang="en-CA" sz="4000" dirty="0" err="1"/>
              <a:t>igual</a:t>
            </a:r>
            <a:br>
              <a:rPr lang="en-CA" sz="4000" dirty="0"/>
            </a:br>
            <a:r>
              <a:rPr lang="en-CA" sz="4000" dirty="0"/>
              <a:t>y </a:t>
            </a:r>
            <a:r>
              <a:rPr lang="en-CA" sz="4000" dirty="0" err="1"/>
              <a:t>nuestro</a:t>
            </a:r>
            <a:r>
              <a:rPr lang="en-CA" sz="4000" dirty="0"/>
              <a:t> </a:t>
            </a:r>
            <a:r>
              <a:rPr lang="en-CA" sz="4000" dirty="0" err="1"/>
              <a:t>el</a:t>
            </a:r>
            <a:r>
              <a:rPr lang="en-CA" sz="4000" dirty="0"/>
              <a:t> bien, </a:t>
            </a:r>
            <a:r>
              <a:rPr lang="en-CA" sz="4000" dirty="0" err="1"/>
              <a:t>Señor</a:t>
            </a:r>
            <a:r>
              <a:rPr lang="en-CA" sz="4000" dirty="0"/>
              <a:t>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9596710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himnos-cristianos" id="{AE030C3A-264C-5743-AA0B-976C69056D94}" vid="{35C32601-029D-3743-80A9-41922D538AE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3672</TotalTime>
  <Words>175</Words>
  <Application>Microsoft Macintosh PowerPoint</Application>
  <PresentationFormat>Widescreen</PresentationFormat>
  <Paragraphs>16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9" baseType="lpstr">
      <vt:lpstr>Arial</vt:lpstr>
      <vt:lpstr>Avenir Book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Miguel Mosquera</dc:creator>
  <cp:lastModifiedBy>Miguel Mosquera</cp:lastModifiedBy>
  <cp:revision>55</cp:revision>
  <dcterms:created xsi:type="dcterms:W3CDTF">2022-05-23T20:34:02Z</dcterms:created>
  <dcterms:modified xsi:type="dcterms:W3CDTF">2022-07-15T20:00:07Z</dcterms:modified>
</cp:coreProperties>
</file>