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7" r:id="rId2"/>
    <p:sldId id="278" r:id="rId3"/>
    <p:sldId id="279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3" d="100"/>
          <a:sy n="123" d="100"/>
        </p:scale>
        <p:origin x="6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6/10/26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6/10/26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6/10/26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6/10/26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6/10/26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6/10/26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6/10/26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6/10/26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6/10/26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6/10/26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6/10/26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6/10/26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8993DF-DDA1-86EA-4C22-4AC835CC95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585B771C-BD02-3214-E114-56E173F9BA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3FAA609-D31D-AF88-ED59-14EEBE0C2A33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D7AC8D57-97F4-22C0-EF98-2B9E189BC37A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0BCB394-D9CC-33E1-E456-9A2A44346DC7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Aunque soy muy pequeño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EB1B569-CD85-CA31-DA0C-6AB9D896A8A4}"/>
              </a:ext>
            </a:extLst>
          </p:cNvPr>
          <p:cNvSpPr txBox="1"/>
          <p:nvPr/>
        </p:nvSpPr>
        <p:spPr>
          <a:xfrm>
            <a:off x="481914" y="1202587"/>
            <a:ext cx="3632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 err="1"/>
              <a:t>Desconocido</a:t>
            </a:r>
            <a:endParaRPr lang="en-MX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905AA8E-6E95-2B0F-8159-549D3B4A7B2F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1.</a:t>
            </a:r>
            <a:br>
              <a:rPr lang="en-CA" sz="4000" dirty="0"/>
            </a:br>
            <a:r>
              <a:rPr lang="en-MX" sz="4000" dirty="0"/>
              <a:t>Aunque soy muy pequeño</a:t>
            </a:r>
            <a:br>
              <a:rPr lang="en-MX" sz="4000" dirty="0"/>
            </a:br>
            <a:r>
              <a:rPr lang="en-MX" sz="4000" dirty="0"/>
              <a:t>me mira el santo Dios;</a:t>
            </a:r>
            <a:br>
              <a:rPr lang="en-MX" sz="4000" dirty="0"/>
            </a:br>
            <a:r>
              <a:rPr lang="en-MX" sz="4000" dirty="0"/>
              <a:t>Dios oye desde el cielo</a:t>
            </a:r>
            <a:br>
              <a:rPr lang="en-MX" sz="4000" dirty="0"/>
            </a:br>
            <a:r>
              <a:rPr lang="en-MX" sz="4000" dirty="0"/>
              <a:t>mi humilde y tierna voz.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DDBF5C4-FB6A-099D-D06B-CA47E7DF3CE9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0501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3AE85D-CC3E-B75C-A4A3-5F81D8F871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6C476A72-7A19-F4FC-7446-BFF6413F49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EE854B2-5B11-42F7-3CB0-5BA38B3E9FBF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3EE54CEB-B7C9-9DC9-583C-D6A194947828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D80DB1-59B3-2EDC-6435-1E377BEEF9BE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Aunque soy muy pequeño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123D514-DD82-BE29-6A00-065EB89DCE56}"/>
              </a:ext>
            </a:extLst>
          </p:cNvPr>
          <p:cNvSpPr txBox="1"/>
          <p:nvPr/>
        </p:nvSpPr>
        <p:spPr>
          <a:xfrm>
            <a:off x="481914" y="1202587"/>
            <a:ext cx="3632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 err="1"/>
              <a:t>Desconocido</a:t>
            </a:r>
            <a:endParaRPr lang="en-MX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C70F8D-0EA5-420A-C504-DB96E2183E1D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2.</a:t>
            </a:r>
            <a:br>
              <a:rPr lang="en-CA" sz="4000" dirty="0"/>
            </a:br>
            <a:r>
              <a:rPr lang="en-MX" sz="4000" dirty="0"/>
              <a:t>Me ve de su alto trono,</a:t>
            </a:r>
            <a:br>
              <a:rPr lang="en-MX" sz="4000" dirty="0"/>
            </a:br>
            <a:r>
              <a:rPr lang="en-MX" sz="4000" dirty="0"/>
              <a:t>mi nombre sabe, sí;</a:t>
            </a:r>
            <a:br>
              <a:rPr lang="en-MX" sz="4000" dirty="0"/>
            </a:br>
            <a:r>
              <a:rPr lang="en-MX" sz="4000" dirty="0"/>
              <a:t>pues cuanto pienso y siento</a:t>
            </a:r>
            <a:br>
              <a:rPr lang="en-MX" sz="4000" dirty="0"/>
            </a:br>
            <a:r>
              <a:rPr lang="en-MX" sz="4000" dirty="0"/>
              <a:t>conoce desde allí.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9BB8091-4778-3DDC-D204-010C3A2D37A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64571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83231C-D268-AFB7-9248-3692F0D6E7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E8BF0111-6C45-A50C-6043-20AEF63C9F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F5CEACC-882E-49D6-68B9-5CC266CBA94D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03A90408-F786-0935-F969-3EB54CF52237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5F0E590-6708-636C-FA9D-A391B6858403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Aunque soy muy pequeño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21B83D5-EB92-37DF-3770-355F11F13464}"/>
              </a:ext>
            </a:extLst>
          </p:cNvPr>
          <p:cNvSpPr txBox="1"/>
          <p:nvPr/>
        </p:nvSpPr>
        <p:spPr>
          <a:xfrm>
            <a:off x="481914" y="1202587"/>
            <a:ext cx="3632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 err="1"/>
              <a:t>Desconocido</a:t>
            </a:r>
            <a:endParaRPr lang="en-MX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CFE9185-5BBB-D5D0-F3DF-8542DE9F77FD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3.</a:t>
            </a:r>
            <a:br>
              <a:rPr lang="en-CA" sz="4000" dirty="0"/>
            </a:br>
            <a:r>
              <a:rPr lang="en-MX" sz="4000" dirty="0"/>
              <a:t>Él mira a cada instante</a:t>
            </a:r>
            <a:br>
              <a:rPr lang="en-MX" sz="4000" dirty="0"/>
            </a:br>
            <a:r>
              <a:rPr lang="en-MX" sz="4000" dirty="0"/>
              <a:t>lo que hago, bien o mal;</a:t>
            </a:r>
            <a:br>
              <a:rPr lang="en-MX" sz="4000" dirty="0"/>
            </a:br>
            <a:r>
              <a:rPr lang="en-MX" sz="4000" dirty="0"/>
              <a:t>pues todo está delante</a:t>
            </a:r>
            <a:br>
              <a:rPr lang="en-MX" sz="4000" dirty="0"/>
            </a:br>
            <a:r>
              <a:rPr lang="en-MX" sz="4000" dirty="0"/>
              <a:t>de su ojo paternal.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8043506-297B-8073-C232-F9A495A862CD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98899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4643</TotalTime>
  <Words>119</Words>
  <Application>Microsoft Macintosh PowerPoint</Application>
  <PresentationFormat>Widescreen</PresentationFormat>
  <Paragraphs>12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160</cp:revision>
  <cp:lastPrinted>2026-09-30T21:39:18Z</cp:lastPrinted>
  <dcterms:created xsi:type="dcterms:W3CDTF">2022-05-23T20:34:02Z</dcterms:created>
  <dcterms:modified xsi:type="dcterms:W3CDTF">2026-10-06T19:36:17Z</dcterms:modified>
</cp:coreProperties>
</file>