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84" r:id="rId3"/>
    <p:sldId id="278" r:id="rId4"/>
    <p:sldId id="283" r:id="rId5"/>
    <p:sldId id="279" r:id="rId6"/>
    <p:sldId id="282" r:id="rId7"/>
    <p:sldId id="280" r:id="rId8"/>
    <p:sldId id="28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8/10/26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8/10/26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Aunque lejos me devié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Rowe</a:t>
            </a:r>
          </a:p>
          <a:p>
            <a:r>
              <a:rPr lang="en-US" i="1" dirty="0"/>
              <a:t>Tr. Vicente Mendoza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Aunque lejos me devié siempre siguiendo el mal,</a:t>
            </a:r>
            <a:br>
              <a:rPr lang="en-MX" sz="4000" dirty="0"/>
            </a:br>
            <a:r>
              <a:rPr lang="en-MX" sz="4000" dirty="0"/>
              <a:t>fuente hallé en Jesús por fe de gracias un raudal.</a:t>
            </a:r>
            <a:br>
              <a:rPr lang="en-MX" sz="4000" dirty="0"/>
            </a:br>
            <a:r>
              <a:rPr lang="en-MX" sz="4000" dirty="0"/>
              <a:t>Nueva vida tengo ya otra criatura soy</a:t>
            </a:r>
            <a:br>
              <a:rPr lang="en-MX" sz="4000" dirty="0"/>
            </a:br>
            <a:r>
              <a:rPr lang="en-MX" sz="4000" dirty="0"/>
              <a:t>y Jesús conmigo va doquier yo voy.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9DFF4-5FA2-FDA7-3931-7A35CED36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E819205-BC4E-67C4-7572-B53E0E847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ABC9DE-7438-4B7A-8B9A-86BA6D0ECCC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51E93F6-F9B2-0F2D-BA6B-F1932906188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411DA1-8532-BFB5-916C-FBA07A5CDC81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Aunque lejos me devié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B2926C-AF6A-ED16-EC98-E24CC9200F26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Rowe</a:t>
            </a:r>
          </a:p>
          <a:p>
            <a:r>
              <a:rPr lang="en-US" i="1" dirty="0"/>
              <a:t>Tr. Vicente Mendoza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2AB1AE-B244-5663-99F5-38C1D34FE5D2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Él me salvó, Él me salvó,</a:t>
            </a:r>
            <a:br>
              <a:rPr lang="en-MX" sz="4000" i="1" dirty="0"/>
            </a:br>
            <a:r>
              <a:rPr lang="en-MX" sz="4000" i="1" dirty="0"/>
              <a:t>nada yo pude hacer en mi favor.</a:t>
            </a:r>
            <a:br>
              <a:rPr lang="en-MX" sz="4000" i="1" dirty="0"/>
            </a:br>
            <a:r>
              <a:rPr lang="en-MX" sz="4000" i="1" dirty="0"/>
              <a:t>Sólo el amor me redimió,</a:t>
            </a:r>
            <a:br>
              <a:rPr lang="en-MX" sz="4000" i="1" dirty="0"/>
            </a:br>
            <a:r>
              <a:rPr lang="en-MX" sz="4000" i="1" dirty="0"/>
              <a:t>obra tan sólo fue de un Dios de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C1E138-6807-7453-2457-667CE44E963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190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030C4-0F46-B101-ED9F-EA65EC24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6AF734E-70C8-7F42-59C9-65372976B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8F8B21-AB60-820D-73D5-2391DD05432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21A73E9-8F61-1CAD-1AA3-BCCBA40D81C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10C56F-D055-6DB4-44B9-1AB9000448A2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Aunque lejos me devié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476DA5-8820-9F15-9A6D-088EF51F02C9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Rowe</a:t>
            </a:r>
          </a:p>
          <a:p>
            <a:r>
              <a:rPr lang="en-US" i="1" dirty="0"/>
              <a:t>Tr. Vicente Mendoza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8CE90D-5C02-C9EC-9092-E4630576451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¿Puedo yo negar su amor y en duda aquí vivir,</a:t>
            </a:r>
            <a:br>
              <a:rPr lang="en-MX" sz="4000" dirty="0"/>
            </a:br>
            <a:r>
              <a:rPr lang="en-MX" sz="4000" dirty="0"/>
              <a:t>cuando sé que mi Señor quiso en la cruz morir?</a:t>
            </a:r>
            <a:br>
              <a:rPr lang="en-MX" sz="4000" dirty="0"/>
            </a:br>
            <a:r>
              <a:rPr lang="en-MX" sz="4000" dirty="0"/>
              <a:t>Sólo el grande amor de Dios pudo salvarme así</a:t>
            </a:r>
            <a:br>
              <a:rPr lang="en-MX" sz="4000" dirty="0"/>
            </a:br>
            <a:r>
              <a:rPr lang="en-MX" sz="4000" dirty="0"/>
              <a:t>cuando al escuchar su voz a Él yo fui.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07486C4-6CE4-123B-0CD7-B1D3EAD120D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6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734C5-545B-21B3-9000-2329A277F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12C4A05-1555-4E7A-F61E-6F0BF0746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C73642-1EC0-64E0-CE4B-2F5BA2A2B61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35FFCC8-E5E6-8AAD-5A5F-7D70E9220AA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28B33D-1795-0EDF-1D22-DE1219C3534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Aunque lejos me devié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DCB61F-ED7A-1C99-8F37-604F780B953D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Rowe</a:t>
            </a:r>
          </a:p>
          <a:p>
            <a:r>
              <a:rPr lang="en-US" i="1" dirty="0"/>
              <a:t>Tr. Vicente Mendoza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CEBDEB-DD0E-0E5E-5030-D4219245BF10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Él me salvó, Él me salvó,</a:t>
            </a:r>
            <a:br>
              <a:rPr lang="en-MX" sz="4000" i="1" dirty="0"/>
            </a:br>
            <a:r>
              <a:rPr lang="en-MX" sz="4000" i="1" dirty="0"/>
              <a:t>nada yo pude hacer en mi favor.</a:t>
            </a:r>
            <a:br>
              <a:rPr lang="en-MX" sz="4000" i="1" dirty="0"/>
            </a:br>
            <a:r>
              <a:rPr lang="en-MX" sz="4000" i="1" dirty="0"/>
              <a:t>Sólo el amor me redimió,</a:t>
            </a:r>
            <a:br>
              <a:rPr lang="en-MX" sz="4000" i="1" dirty="0"/>
            </a:br>
            <a:r>
              <a:rPr lang="en-MX" sz="4000" i="1" dirty="0"/>
              <a:t>obra tan sólo fue de un Dios de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642EA5-E339-E8F4-9314-DB53E909997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565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40BE1-73BD-C411-9BC7-993B97AA3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C288AAC-1BD7-8876-ACB9-F41C12E44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427C67-04BA-3611-63B0-35DE1364119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05A68AC-4C72-98C5-7F25-F365CC7661A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1759B6-5CD1-489C-E88D-4294120F554E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Aunque lejos me devié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BF76B8-D11E-F8FC-114C-DE232C5FEC65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Rowe</a:t>
            </a:r>
          </a:p>
          <a:p>
            <a:r>
              <a:rPr lang="en-US" i="1" dirty="0"/>
              <a:t>Tr. Vicente Mendoza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118639-BAC1-3955-B9F4-34672B933D89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Ni la duda ni el temor tienen alojo en mí,</a:t>
            </a:r>
            <a:br>
              <a:rPr lang="en-MX" sz="4000" dirty="0"/>
            </a:br>
            <a:r>
              <a:rPr lang="en-MX" sz="4000" dirty="0"/>
              <a:t>porque a tiempo mi Señor todo mi ser le dí.</a:t>
            </a:r>
            <a:br>
              <a:rPr lang="en-MX" sz="4000" dirty="0"/>
            </a:br>
            <a:r>
              <a:rPr lang="en-MX" sz="4000" dirty="0"/>
              <a:t>Una cosa sólo sé y en ella firme estoy;</a:t>
            </a:r>
            <a:br>
              <a:rPr lang="en-MX" sz="4000" dirty="0"/>
            </a:br>
            <a:r>
              <a:rPr lang="en-MX" sz="4000" dirty="0"/>
              <a:t>que salvado por la fe feliz yo soy.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883C33-0021-85E3-8604-18975B73E23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54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FAD9B-E5AC-73C8-E49C-04A728FA5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DF2202B-7F8C-557A-AC38-3575DE512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B96D3C-E109-5326-E01C-F4757A627B0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C0B7831-C1AE-570E-85EF-5CE9D210F2F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C56E80-F868-8BC5-BEC5-6EC1FB4DEB1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Aunque lejos me devié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833538-74D1-FEE2-0B66-25C2A8DE274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Rowe</a:t>
            </a:r>
          </a:p>
          <a:p>
            <a:r>
              <a:rPr lang="en-US" i="1" dirty="0"/>
              <a:t>Tr. Vicente Mendoza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E875AB-5C0A-9901-83D3-5A7BFA802BB8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Él me salvó, Él me salvó,</a:t>
            </a:r>
            <a:br>
              <a:rPr lang="en-MX" sz="4000" i="1" dirty="0"/>
            </a:br>
            <a:r>
              <a:rPr lang="en-MX" sz="4000" i="1" dirty="0"/>
              <a:t>nada yo pude hacer en mi favor.</a:t>
            </a:r>
            <a:br>
              <a:rPr lang="en-MX" sz="4000" i="1" dirty="0"/>
            </a:br>
            <a:r>
              <a:rPr lang="en-MX" sz="4000" i="1" dirty="0"/>
              <a:t>Sólo el amor me redimió,</a:t>
            </a:r>
            <a:br>
              <a:rPr lang="en-MX" sz="4000" i="1" dirty="0"/>
            </a:br>
            <a:r>
              <a:rPr lang="en-MX" sz="4000" i="1" dirty="0"/>
              <a:t>obra tan sólo fue de un Dios de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82A2E4-19DB-D3CB-8892-B64869E6F48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726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0712B-E7D4-1843-C7E3-2C7FE483B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A7A60F5-9270-BB1A-474A-8617453B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8FE9AE-7FAC-CA88-178E-B33AD03F533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C31773-CCE8-9F31-0F7A-CF43DF411F2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490A0C-8EE9-CD6E-0FE5-5B2DD5489A59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Aunque lejos me devié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D51D9D-98E9-913F-69C7-CBCB2990B68E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Rowe</a:t>
            </a:r>
          </a:p>
          <a:p>
            <a:r>
              <a:rPr lang="en-US" i="1" dirty="0"/>
              <a:t>Tr. Vicente Mendoza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E8D442-C2F2-957D-DCD0-1BD31AB72D20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Pecador acude a Él oye su voz de amor,</a:t>
            </a:r>
            <a:br>
              <a:rPr lang="en-MX" sz="4000" dirty="0"/>
            </a:br>
            <a:r>
              <a:rPr lang="en-MX" sz="4000" dirty="0"/>
              <a:t>y al dejar el mundo cruel te sostendrá el Señor.</a:t>
            </a:r>
            <a:br>
              <a:rPr lang="en-MX" sz="4000" dirty="0"/>
            </a:br>
            <a:r>
              <a:rPr lang="en-MX" sz="4000" dirty="0"/>
              <a:t>Si tus ansias son de paz, vida, perdón y luz;</a:t>
            </a:r>
            <a:br>
              <a:rPr lang="en-MX" sz="4000" dirty="0"/>
            </a:br>
            <a:r>
              <a:rPr lang="en-MX" sz="4000" dirty="0"/>
              <a:t>todo, todo lo tendrás por fe en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91A295-B0A0-DE57-C706-702251E50D6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106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CB5B2-0CD6-7333-5A39-26A855B2A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6E59FFE-C8FF-77E0-EBB6-9F81C3BE0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EE0FC1-33FA-DDBE-1B76-48912DA0FC3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2138A26-BEEF-73E9-5730-38F7D7E095F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A8967A-D297-C2E0-F66B-02206078594F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Aunque lejos me devié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E79C3B-C1EC-8582-834A-B9EB31C4F12F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Rowe</a:t>
            </a:r>
          </a:p>
          <a:p>
            <a:r>
              <a:rPr lang="en-US" i="1" dirty="0"/>
              <a:t>Tr. Vicente Mendoza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AF1940-80CE-F779-165B-7AAE76ED6652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Él me salvó, Él me salvó,</a:t>
            </a:r>
            <a:br>
              <a:rPr lang="en-MX" sz="4000" i="1" dirty="0"/>
            </a:br>
            <a:r>
              <a:rPr lang="en-MX" sz="4000" i="1" dirty="0"/>
              <a:t>nada yo pude hacer en mi favor.</a:t>
            </a:r>
            <a:br>
              <a:rPr lang="en-MX" sz="4000" i="1" dirty="0"/>
            </a:br>
            <a:r>
              <a:rPr lang="en-MX" sz="4000" i="1" dirty="0"/>
              <a:t>Sólo el amor me redimió,</a:t>
            </a:r>
            <a:br>
              <a:rPr lang="en-MX" sz="4000" i="1" dirty="0"/>
            </a:br>
            <a:r>
              <a:rPr lang="en-MX" sz="4000" i="1" dirty="0"/>
              <a:t>obra tan sólo fue de un Dios de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B31B70-77FB-32D3-B272-547D7DF8CF8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972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4680</TotalTime>
  <Words>470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163</cp:revision>
  <cp:lastPrinted>2026-09-30T21:39:18Z</cp:lastPrinted>
  <dcterms:created xsi:type="dcterms:W3CDTF">2022-05-23T20:34:02Z</dcterms:created>
  <dcterms:modified xsi:type="dcterms:W3CDTF">2026-10-08T20:06:46Z</dcterms:modified>
</cp:coreProperties>
</file>