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0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6/10/26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enemigos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Aunque enemigos se junten contra mí,</a:t>
            </a:r>
            <a:br>
              <a:rPr lang="en-MX" sz="4000" dirty="0"/>
            </a:br>
            <a:r>
              <a:rPr lang="en-MX" sz="4000" dirty="0"/>
              <a:t>Dios es mi salvación, Dios es mi protección.</a:t>
            </a:r>
            <a:br>
              <a:rPr lang="en-MX" sz="4000" dirty="0"/>
            </a:br>
            <a:r>
              <a:rPr lang="en-MX" sz="4000" dirty="0"/>
              <a:t>Sobre una roca firme estará mi pie;</a:t>
            </a:r>
            <a:br>
              <a:rPr lang="en-MX" sz="4000" dirty="0"/>
            </a:br>
            <a:r>
              <a:rPr lang="en-MX" sz="4000" dirty="0"/>
              <a:t>no temerá jamás mi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1C143-FFB3-FFFB-A8A6-992C096F6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2ACC868-7B92-77CA-061C-E69564186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A17106-77B1-56A4-1820-4CE020D12E4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E91A2FA-2230-EEE0-AA58-CB8DF59841A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B55315-BF8B-5C27-D310-5207F78CB92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enemigos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4E09A-F9E8-9393-C340-604F838862AE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E78601-5EB0-17CD-4364-1857F0929B36}"/>
              </a:ext>
            </a:extLst>
          </p:cNvPr>
          <p:cNvSpPr/>
          <p:nvPr/>
        </p:nvSpPr>
        <p:spPr>
          <a:xfrm>
            <a:off x="481914" y="2171319"/>
            <a:ext cx="112281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3600" i="1" dirty="0"/>
              <a:t>Esfuérzate (esfuérzate) y aliéntate (y alientate),</a:t>
            </a:r>
            <a:br>
              <a:rPr lang="en-MX" sz="3600" dirty="0"/>
            </a:br>
            <a:r>
              <a:rPr lang="en-MX" sz="3600" i="1" dirty="0"/>
              <a:t>espera en Dios (espera en Dios), confía en Él (confía en Él).</a:t>
            </a:r>
            <a:br>
              <a:rPr lang="en-MX" sz="3600" dirty="0"/>
            </a:br>
            <a:r>
              <a:rPr lang="en-MX" sz="3600" i="1" dirty="0"/>
              <a:t>Aunque un ejército se levantare</a:t>
            </a:r>
            <a:br>
              <a:rPr lang="en-MX" sz="3600" dirty="0"/>
            </a:br>
            <a:r>
              <a:rPr lang="en-MX" sz="3600" i="1" dirty="0"/>
              <a:t>y haga que mi corazón desmaye:</a:t>
            </a:r>
            <a:br>
              <a:rPr lang="en-MX" sz="3600" dirty="0"/>
            </a:br>
            <a:r>
              <a:rPr lang="en-MX" sz="3600" i="1" dirty="0"/>
              <a:t>Dios es mi luz (Dios es mi luz), mi salvación (mi salvación).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BE6C527-AE6A-A1BA-75B2-65DF8A1F36E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36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8F00E-7C0D-40AC-C97D-11947160E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BFD9773-C4A1-D478-B488-766EE14F3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6172FC-11CF-D075-C096-F2806162B5A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C487D1A-04EB-6587-84D1-D8C389E2C4F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C6438-D095-AE0F-370D-3B5C466F78E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enemigos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31BBE-FF44-D93F-3C9A-7B65A17CA9E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3143FD-AF39-68ED-A9E2-1F88FA7CC7CA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Una cosa anhelo y esta buscaré,</a:t>
            </a:r>
            <a:br>
              <a:rPr lang="en-MX" sz="4000" dirty="0"/>
            </a:br>
            <a:r>
              <a:rPr lang="en-MX" sz="4000" dirty="0"/>
              <a:t>que permanezca yo en tu morada, oh Dios;</a:t>
            </a:r>
            <a:br>
              <a:rPr lang="en-MX" sz="4000" dirty="0"/>
            </a:br>
            <a:r>
              <a:rPr lang="en-MX" sz="4000" dirty="0"/>
              <a:t>pues tu hermosura yo quiero contemplar,</a:t>
            </a:r>
            <a:br>
              <a:rPr lang="en-MX" sz="4000" dirty="0"/>
            </a:br>
            <a:r>
              <a:rPr lang="en-MX" sz="4000" dirty="0"/>
              <a:t>siempre te alabará mi corazón.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A6DF75-07D0-75E9-BEB6-80C95FF197E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94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84AB8-396F-0DB0-0887-E2458D9C4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4478487-A9EC-2BCC-0F7B-C8E044F50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72BC48-4BDF-8427-94B3-9EAB1716D7B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146B19D-37AF-6C5E-48F0-25D808FC773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EF99B-9800-D6AF-A4CC-A295B646390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Aunque enemigos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C38B8-E8AD-1E3F-DDBF-5BC7881E2A69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Miguel Mosquera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32B05D-75AD-1CAA-48B9-3A07726C7F15}"/>
              </a:ext>
            </a:extLst>
          </p:cNvPr>
          <p:cNvSpPr/>
          <p:nvPr/>
        </p:nvSpPr>
        <p:spPr>
          <a:xfrm>
            <a:off x="481914" y="2171319"/>
            <a:ext cx="112281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3600" i="1" dirty="0"/>
              <a:t>Esfuérzate (esfuérzate) y aliéntate (y alientate),</a:t>
            </a:r>
            <a:br>
              <a:rPr lang="en-MX" sz="3600" dirty="0"/>
            </a:br>
            <a:r>
              <a:rPr lang="en-MX" sz="3600" i="1" dirty="0"/>
              <a:t>espera en Dios (espera en Dios), confía en Él (confía en Él).</a:t>
            </a:r>
            <a:br>
              <a:rPr lang="en-MX" sz="3600" dirty="0"/>
            </a:br>
            <a:r>
              <a:rPr lang="en-MX" sz="3600" i="1" dirty="0"/>
              <a:t>Aunque un ejército se levantare</a:t>
            </a:r>
            <a:br>
              <a:rPr lang="en-MX" sz="3600" dirty="0"/>
            </a:br>
            <a:r>
              <a:rPr lang="en-MX" sz="3600" i="1" dirty="0"/>
              <a:t>y haga que mi corazón desmaye:</a:t>
            </a:r>
            <a:br>
              <a:rPr lang="en-MX" sz="3600" dirty="0"/>
            </a:br>
            <a:r>
              <a:rPr lang="en-MX" sz="3600" i="1" dirty="0"/>
              <a:t>Dios es mi luz (Dios es mi luz), mi salvación (mi salvación).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7B5898-86E1-0FD0-AD5A-588E8AAB68A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24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4626</TotalTime>
  <Words>237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158</cp:revision>
  <cp:lastPrinted>2026-09-30T21:39:18Z</cp:lastPrinted>
  <dcterms:created xsi:type="dcterms:W3CDTF">2022-05-23T20:34:02Z</dcterms:created>
  <dcterms:modified xsi:type="dcterms:W3CDTF">2026-10-06T19:19:22Z</dcterms:modified>
</cp:coreProperties>
</file>