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7" r:id="rId2"/>
    <p:sldId id="278" r:id="rId3"/>
    <p:sldId id="279" r:id="rId4"/>
    <p:sldId id="28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6/10/26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6/10/26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6/10/26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6/10/26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6/10/26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6/10/26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6/10/26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6/10/26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6/10/26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6/10/26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6/10/26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6/10/26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993DF-DDA1-86EA-4C22-4AC835CC9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85B771C-BD02-3214-E114-56E173F9B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FAA609-D31D-AF88-ED59-14EEBE0C2A3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7AC8D57-97F4-22C0-EF98-2B9E189BC37A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BCB394-D9CC-33E1-E456-9A2A44346DC7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Astro el más bello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B1B569-CD85-CA31-DA0C-6AB9D896A8A4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Reginald Heber</a:t>
            </a:r>
          </a:p>
          <a:p>
            <a:r>
              <a:rPr lang="en-US" i="1" dirty="0"/>
              <a:t>Es </a:t>
            </a:r>
            <a:r>
              <a:rPr lang="en-US" i="1" dirty="0" err="1"/>
              <a:t>traducido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05AA8E-6E95-2B0F-8159-549D3B4A7B2F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</a:t>
            </a:r>
            <a:br>
              <a:rPr lang="en-CA" sz="4000" dirty="0"/>
            </a:br>
            <a:r>
              <a:rPr lang="en-MX" sz="4000" dirty="0"/>
              <a:t>Astro el más bello en la regia cohorte,</a:t>
            </a:r>
            <a:br>
              <a:rPr lang="en-MX" sz="4000" dirty="0"/>
            </a:br>
            <a:r>
              <a:rPr lang="en-MX" sz="4000" dirty="0"/>
              <a:t>suave, argentina, miramos tu luz;</a:t>
            </a:r>
            <a:br>
              <a:rPr lang="en-MX" sz="4000" dirty="0"/>
            </a:br>
            <a:r>
              <a:rPr lang="en-MX" sz="4000" dirty="0"/>
              <a:t>haznos visible el lejano horizonte;</a:t>
            </a:r>
            <a:br>
              <a:rPr lang="en-MX" sz="4000" dirty="0"/>
            </a:br>
            <a:r>
              <a:rPr lang="en-MX" sz="4000" dirty="0"/>
              <a:t>guíanos al lecho del niño Jesús.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DDBF5C4-FB6A-099D-D06B-CA47E7DF3CE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0501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DE844D-6126-4635-EA9E-E353B6466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D02F93F4-AE24-69EA-D6FB-BF7CDC310B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05A767E-DC87-C6FD-D337-536A2D66823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CE7B4AF-FD9D-B4F0-50FE-35F78B8BD78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A4301E-427C-737A-6923-566C2BA8B49C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Astro el más bello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0700E9-A285-79C8-A56C-A44C79EEB26A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Reginald Heber</a:t>
            </a:r>
          </a:p>
          <a:p>
            <a:r>
              <a:rPr lang="en-US" i="1" dirty="0"/>
              <a:t>Es </a:t>
            </a:r>
            <a:r>
              <a:rPr lang="en-US" i="1" dirty="0" err="1"/>
              <a:t>traducido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E7D802-0988-3357-2D48-A8DD349C2DF7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2.</a:t>
            </a:r>
            <a:br>
              <a:rPr lang="en-CA" sz="4000" dirty="0"/>
            </a:br>
            <a:r>
              <a:rPr lang="en-MX" sz="4000" dirty="0"/>
              <a:t>Vedlo dormido, por cuna un pesebre;</a:t>
            </a:r>
            <a:br>
              <a:rPr lang="en-MX" sz="4000" dirty="0"/>
            </a:br>
            <a:r>
              <a:rPr lang="en-MX" sz="4000" dirty="0"/>
              <a:t>quiso entre pobres, humilde nacer;</a:t>
            </a:r>
            <a:br>
              <a:rPr lang="en-MX" sz="4000" dirty="0"/>
            </a:br>
            <a:r>
              <a:rPr lang="en-MX" sz="4000" dirty="0"/>
              <a:t>ángeles ven en aquel tierno niño,</a:t>
            </a:r>
            <a:br>
              <a:rPr lang="en-MX" sz="4000" dirty="0"/>
            </a:br>
            <a:r>
              <a:rPr lang="en-MX" sz="4000" dirty="0"/>
              <a:t>al que dispone de todo poder.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5902C61-CC3E-06BA-E8B8-D2ADD8866C9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702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859BBA-F647-5369-0541-BD672FA7E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155D7595-FD0F-F344-3B7D-AC77D546D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876B799-23B0-BFE6-BA2D-4B2EA350014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37CF743-77DC-C852-AB97-925A509CB93D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552393-743A-FF0C-69B4-4C6A07E0AB7F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Astro el más bello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E918A7-28F8-0AE4-65FA-160B043F661D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Reginald Heber</a:t>
            </a:r>
          </a:p>
          <a:p>
            <a:r>
              <a:rPr lang="en-US" i="1" dirty="0"/>
              <a:t>Es </a:t>
            </a:r>
            <a:r>
              <a:rPr lang="en-US" i="1" dirty="0" err="1"/>
              <a:t>traducido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C34BCD4-68E0-6FC0-064B-248BC1CD80AE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3.</a:t>
            </a:r>
            <a:br>
              <a:rPr lang="en-CA" sz="4000" dirty="0"/>
            </a:br>
            <a:r>
              <a:rPr lang="en-MX" sz="4000" dirty="0"/>
              <a:t>¿Qué le traeremos, la mirra más fina,</a:t>
            </a:r>
            <a:br>
              <a:rPr lang="en-MX" sz="4000" dirty="0"/>
            </a:br>
            <a:r>
              <a:rPr lang="en-MX" sz="4000" dirty="0"/>
              <a:t>ricas aromas del último mar?</a:t>
            </a:r>
            <a:br>
              <a:rPr lang="en-MX" sz="4000" dirty="0"/>
            </a:br>
            <a:r>
              <a:rPr lang="en-MX" sz="4000" dirty="0"/>
              <a:t>¿Oro sacado de todas las minas?</a:t>
            </a:r>
            <a:br>
              <a:rPr lang="en-MX" sz="4000" dirty="0"/>
            </a:br>
            <a:r>
              <a:rPr lang="en-MX" sz="4000" dirty="0"/>
              <a:t>¿Cómo la fe en Él podemos mostrar?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917C1CE-F475-7DB9-41FD-C8436639C646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9036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AC572-ABE5-5544-1863-EAB8731C6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CF9DEAE-14A6-1967-8A6D-3806D16AAB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90DC7FA-5CF9-B88B-CDBD-259DDCB863B0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62CAC17-B6CA-9906-6202-EFE611152415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2A6A2B-4B7B-C2C6-2E09-DD7AAB7DF29E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Astro el más bello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F58A7D-8A13-8FFE-A71B-D3C00C6665E0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Reginald Heber</a:t>
            </a:r>
          </a:p>
          <a:p>
            <a:r>
              <a:rPr lang="en-US" i="1" dirty="0"/>
              <a:t>Es </a:t>
            </a:r>
            <a:r>
              <a:rPr lang="en-US" i="1" dirty="0" err="1"/>
              <a:t>traducido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41E081-D6E7-FA12-0837-0E6FFD34F902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4.</a:t>
            </a:r>
            <a:br>
              <a:rPr lang="en-CA" sz="4000" dirty="0"/>
            </a:br>
            <a:r>
              <a:rPr lang="en-MX" sz="4000" dirty="0"/>
              <a:t>Vanos serían tan ricos presentes;</a:t>
            </a:r>
            <a:br>
              <a:rPr lang="en-MX" sz="4000" dirty="0"/>
            </a:br>
            <a:r>
              <a:rPr lang="en-MX" sz="4000" dirty="0"/>
              <a:t>ellos no pueden su gracia alcanzar.</a:t>
            </a:r>
            <a:br>
              <a:rPr lang="en-MX" sz="4000" dirty="0"/>
            </a:br>
            <a:r>
              <a:rPr lang="en-MX" sz="4000" dirty="0"/>
              <a:t>Muévenle aquellos que llevan fervientes</a:t>
            </a:r>
            <a:br>
              <a:rPr lang="en-MX" sz="4000" dirty="0"/>
            </a:br>
            <a:r>
              <a:rPr lang="en-MX" sz="4000" dirty="0"/>
              <a:t>preces del alma que puede aceptar.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944C032-A737-BD24-4D8F-B8842D65CF2A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49342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4573</TotalTime>
  <Words>201</Words>
  <Application>Microsoft Macintosh PowerPoint</Application>
  <PresentationFormat>Widescreen</PresentationFormat>
  <Paragraphs>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157</cp:revision>
  <cp:lastPrinted>2026-09-30T21:39:18Z</cp:lastPrinted>
  <dcterms:created xsi:type="dcterms:W3CDTF">2022-05-23T20:34:02Z</dcterms:created>
  <dcterms:modified xsi:type="dcterms:W3CDTF">2026-10-06T18:26:01Z</dcterms:modified>
</cp:coreProperties>
</file>