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7" r:id="rId2"/>
    <p:sldId id="282" r:id="rId3"/>
    <p:sldId id="278" r:id="rId4"/>
    <p:sldId id="281" r:id="rId5"/>
    <p:sldId id="279" r:id="rId6"/>
    <p:sldId id="28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5/10/26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5/10/26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5/10/26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5/10/26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5/10/26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5/10/26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5/10/26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5/10/26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5/10/26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5/10/26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5/10/26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5/10/26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993DF-DDA1-86EA-4C22-4AC835CC9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585B771C-BD02-3214-E114-56E173F9BA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FAA609-D31D-AF88-ED59-14EEBE0C2A33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7AC8D57-97F4-22C0-EF98-2B9E189BC37A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BCB394-D9CC-33E1-E456-9A2A44346DC7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Arrolladas las neblinas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B1B569-CD85-CA31-DA0C-6AB9D896A8A4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Annie Herbert</a:t>
            </a:r>
          </a:p>
          <a:p>
            <a:r>
              <a:rPr lang="en-MX" i="1" dirty="0"/>
              <a:t>Tr. Thomas M. Westrup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05AA8E-6E95-2B0F-8159-549D3B4A7B2F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1.</a:t>
            </a:r>
            <a:br>
              <a:rPr lang="en-CA" sz="4000" dirty="0"/>
            </a:br>
            <a:r>
              <a:rPr lang="en-MX" sz="4000" dirty="0"/>
              <a:t>Arrolladas las neblinas ante el brillo y esplendor</a:t>
            </a:r>
            <a:br>
              <a:rPr lang="en-MX" sz="4000" dirty="0"/>
            </a:br>
            <a:r>
              <a:rPr lang="en-MX" sz="4000" dirty="0"/>
              <a:t>de las sierras y las rías, a la luz y amor del sol.</a:t>
            </a:r>
            <a:br>
              <a:rPr lang="en-MX" sz="4000" dirty="0"/>
            </a:br>
            <a:r>
              <a:rPr lang="en-MX" sz="4000" dirty="0"/>
              <a:t>Del Señor el arco viendo, de promesas la señal,</a:t>
            </a:r>
            <a:br>
              <a:rPr lang="en-MX" sz="4000" dirty="0"/>
            </a:br>
            <a:r>
              <a:rPr lang="en-MX" sz="4000" dirty="0"/>
              <a:t>con amigos verdaderos gozaremos claridad.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DDBF5C4-FB6A-099D-D06B-CA47E7DF3CE9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0501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57ECC-671D-5562-77A6-658AC22FE9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7623C437-E512-6322-6898-3F9820F383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A2D5FBD-21C1-5D36-08AB-7396384D358E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A6BFA4B-33C9-B0BA-B974-F335F437B71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92E979-EB02-9BAA-EE66-0F8106175CA7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Arrolladas las neblinas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C1DF49F-335C-BDAF-2A1F-21EB51FDCEEC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Annie Herbert</a:t>
            </a:r>
          </a:p>
          <a:p>
            <a:r>
              <a:rPr lang="en-MX" i="1" dirty="0"/>
              <a:t>Tr. Thomas M. Westrup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7DECA80-6DCA-6362-CBFD-0808AFE27A31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 err="1"/>
              <a:t>coro</a:t>
            </a:r>
            <a:br>
              <a:rPr lang="en-CA" sz="4000" dirty="0"/>
            </a:br>
            <a:r>
              <a:rPr lang="en-MX" sz="4000" i="1" dirty="0"/>
              <a:t>Como nos conocerán, llegaremos a tener</a:t>
            </a:r>
            <a:br>
              <a:rPr lang="en-MX" sz="4000" i="1" dirty="0"/>
            </a:br>
            <a:r>
              <a:rPr lang="en-MX" sz="4000" i="1" dirty="0"/>
              <a:t>pleno y recto entendimiento,</a:t>
            </a:r>
            <a:br>
              <a:rPr lang="en-MX" sz="4000" i="1" dirty="0"/>
            </a:br>
            <a:r>
              <a:rPr lang="en-MX" sz="4000" i="1" dirty="0"/>
              <a:t>paz, tranquilidad, placer;</a:t>
            </a:r>
            <a:br>
              <a:rPr lang="en-MX" sz="4000" i="1" dirty="0"/>
            </a:br>
            <a:r>
              <a:rPr lang="en-MX" sz="4000" i="1" dirty="0"/>
              <a:t>justamente juzgaremos sin las nieblas del ayer.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C4E544C-87E1-B3F9-085B-C4E91FA0972D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1165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6CD96-3F05-9255-5400-2B2BF68CED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92F37AFE-6129-CB34-7375-0386737316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A83949A-99AB-C436-16FA-792F03B6AE1E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D5A9AD9-F7C4-CC4D-9223-8E6522F289C5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8F0947-C067-05D4-518D-0403EEE961CE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Arrolladas las neblinas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7DC3CA-BFDE-8632-93DE-6EC6B89FF68A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Annie Herbert</a:t>
            </a:r>
          </a:p>
          <a:p>
            <a:r>
              <a:rPr lang="en-MX" i="1" dirty="0"/>
              <a:t>Tr. Thomas M. Westrup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CE1DAD-5D19-F702-5504-EA5668B7EB0B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2.</a:t>
            </a:r>
            <a:br>
              <a:rPr lang="en-CA" sz="4000" dirty="0"/>
            </a:br>
            <a:r>
              <a:rPr lang="en-MX" sz="4000" dirty="0"/>
              <a:t>Caminar atribulados contemplando el porvenir,</a:t>
            </a:r>
            <a:br>
              <a:rPr lang="en-MX" sz="4000" dirty="0"/>
            </a:br>
            <a:r>
              <a:rPr lang="en-MX" sz="4000" dirty="0"/>
              <a:t>es sombrío, duro y largo en la soledad sufrir.</a:t>
            </a:r>
            <a:br>
              <a:rPr lang="en-MX" sz="4000" dirty="0"/>
            </a:br>
            <a:r>
              <a:rPr lang="en-MX" sz="4000" dirty="0"/>
              <a:t>Mas la voz, “venid, benditos”, a las penas fin pondrá;</a:t>
            </a:r>
            <a:br>
              <a:rPr lang="en-MX" sz="4000" dirty="0"/>
            </a:br>
            <a:r>
              <a:rPr lang="en-MX" sz="4000" dirty="0"/>
              <a:t>en la aurora allá reunidos, tras las nieblas claridad.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0BCDBE8-F373-DF2A-EF7F-76B74476AFA7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6407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9A2F9-DA02-D97D-65E2-D854E21982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A0A2C6A4-BA40-72B3-571D-8AA6A0C002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171F0AD-C93A-E2B2-B105-8430023B7678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054AD91-1E96-5866-9D2C-40A16B607BA7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4BF72A-DFF5-5A76-4FD1-7765EAB1B559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Arrolladas las neblinas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3BBEF93-FD38-2EE4-CC37-296AD0DA8422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Annie Herbert</a:t>
            </a:r>
          </a:p>
          <a:p>
            <a:r>
              <a:rPr lang="en-MX" i="1" dirty="0"/>
              <a:t>Tr. Thomas M. Westrup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EFD37C-C045-7EAF-D4F6-D5A7D20A73E5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 err="1"/>
              <a:t>coro</a:t>
            </a:r>
            <a:br>
              <a:rPr lang="en-CA" sz="4000" dirty="0"/>
            </a:br>
            <a:r>
              <a:rPr lang="en-MX" sz="4000" i="1" dirty="0"/>
              <a:t>Como nos conocerán, llegaremos a tener</a:t>
            </a:r>
            <a:br>
              <a:rPr lang="en-MX" sz="4000" i="1" dirty="0"/>
            </a:br>
            <a:r>
              <a:rPr lang="en-MX" sz="4000" i="1" dirty="0"/>
              <a:t>pleno y recto entendimiento,</a:t>
            </a:r>
            <a:br>
              <a:rPr lang="en-MX" sz="4000" i="1" dirty="0"/>
            </a:br>
            <a:r>
              <a:rPr lang="en-MX" sz="4000" i="1" dirty="0"/>
              <a:t>paz, tranquilidad, placer;</a:t>
            </a:r>
            <a:br>
              <a:rPr lang="en-MX" sz="4000" i="1" dirty="0"/>
            </a:br>
            <a:r>
              <a:rPr lang="en-MX" sz="4000" i="1" dirty="0"/>
              <a:t>justamente juzgaremos sin las nieblas del ayer.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49544BC-89F3-A39F-6962-77DC1CF939C1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4947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9B1036-5329-52F2-DA42-E717E3EB5F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CFC3F49D-AB8F-5A74-61DF-1EF4BFF099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E01FF7B-E0C9-7370-B420-92AD1D9BE2E6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8A142EA-E7DF-0986-736E-BCA5B0E6C0B0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1F959A-D910-2BBF-08B7-F5ACD367BC09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Arrolladas las neblinas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906AEC-6EB7-87E6-FFCF-BCD61F051C7C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Annie Herbert</a:t>
            </a:r>
          </a:p>
          <a:p>
            <a:r>
              <a:rPr lang="en-MX" i="1" dirty="0"/>
              <a:t>Tr. Thomas M. Westrup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24AD4D4-7EF0-2645-BE49-AC267FDDE054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3.</a:t>
            </a:r>
            <a:br>
              <a:rPr lang="en-CA" sz="4000" dirty="0"/>
            </a:br>
            <a:r>
              <a:rPr lang="en-MX" sz="4000" dirty="0"/>
              <a:t>Todos, dicha rebosando, del gran solio en derredor,</a:t>
            </a:r>
            <a:br>
              <a:rPr lang="en-MX" sz="4000" dirty="0"/>
            </a:br>
            <a:r>
              <a:rPr lang="en-MX" sz="4000" dirty="0"/>
              <a:t>entre amantes y amados, recta y santa comprensión;</a:t>
            </a:r>
            <a:br>
              <a:rPr lang="en-MX" sz="4000" dirty="0"/>
            </a:br>
            <a:r>
              <a:rPr lang="en-MX" sz="4000" dirty="0"/>
              <a:t>do los redimidos cantan su rescate sin cesar,</a:t>
            </a:r>
            <a:br>
              <a:rPr lang="en-MX" sz="4000" dirty="0"/>
            </a:br>
            <a:r>
              <a:rPr lang="en-MX" sz="4000" dirty="0"/>
              <a:t>tras de augusta cara el velo, gozaremos claridad.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C9D0DE8-8639-0887-E080-E9001B2588D9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04888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803EF9-1768-90A6-441A-E0560B206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45D8806B-C36C-BC48-0692-1B410D875A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35276D2-F6BE-C1D8-60DB-894E31EFA88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935E243-9575-BA32-675F-4F2BC86A6419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6C0EBF-D9FB-ED5B-F2BC-788355C91096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Arrolladas las neblinas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9547764-D4F7-929F-CDE4-E8615820182D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Annie Herbert</a:t>
            </a:r>
          </a:p>
          <a:p>
            <a:r>
              <a:rPr lang="en-MX" i="1" dirty="0"/>
              <a:t>Tr. Thomas M. Westrup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05435F-0691-20A5-2496-3FF042E54C11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 err="1"/>
              <a:t>coro</a:t>
            </a:r>
            <a:br>
              <a:rPr lang="en-CA" sz="4000" dirty="0"/>
            </a:br>
            <a:r>
              <a:rPr lang="en-MX" sz="4000" i="1" dirty="0"/>
              <a:t>Como nos conocerán, llegaremos a tener</a:t>
            </a:r>
            <a:br>
              <a:rPr lang="en-MX" sz="4000" i="1" dirty="0"/>
            </a:br>
            <a:r>
              <a:rPr lang="en-MX" sz="4000" i="1" dirty="0"/>
              <a:t>pleno y recto entendimiento,</a:t>
            </a:r>
            <a:br>
              <a:rPr lang="en-MX" sz="4000" i="1" dirty="0"/>
            </a:br>
            <a:r>
              <a:rPr lang="en-MX" sz="4000" i="1" dirty="0"/>
              <a:t>paz, tranquilidad, placer;</a:t>
            </a:r>
            <a:br>
              <a:rPr lang="en-MX" sz="4000" i="1" dirty="0"/>
            </a:br>
            <a:r>
              <a:rPr lang="en-MX" sz="4000" i="1" dirty="0"/>
              <a:t>justamente juzgaremos sin las nieblas del ayer.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7581DC5-B346-1F05-FC25-02D9994D672A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2027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4568</TotalTime>
  <Words>342</Words>
  <Application>Microsoft Macintosh PowerPoint</Application>
  <PresentationFormat>Widescreen</PresentationFormat>
  <Paragraphs>30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156</cp:revision>
  <cp:lastPrinted>2026-09-30T21:39:18Z</cp:lastPrinted>
  <dcterms:created xsi:type="dcterms:W3CDTF">2022-05-23T20:34:02Z</dcterms:created>
  <dcterms:modified xsi:type="dcterms:W3CDTF">2026-10-05T18:30:09Z</dcterms:modified>
</cp:coreProperties>
</file>