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79" r:id="rId3"/>
    <p:sldId id="286" r:id="rId4"/>
    <p:sldId id="280" r:id="rId5"/>
    <p:sldId id="281" r:id="rId6"/>
    <p:sldId id="285" r:id="rId7"/>
    <p:sldId id="282" r:id="rId8"/>
    <p:sldId id="283" r:id="rId9"/>
    <p:sldId id="28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Aramos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nuestros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campos</a:t>
            </a:r>
            <a:endParaRPr lang="en-US" sz="6000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Aramos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nuestros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campos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luego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sembrador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simiente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esparce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Matthias </a:t>
            </a:r>
            <a:r>
              <a:rPr lang="es-ES_tradnl" i="1" dirty="0" err="1"/>
              <a:t>Claudius</a:t>
            </a:r>
            <a:endParaRPr lang="es-ES_tradnl" i="1" dirty="0"/>
          </a:p>
          <a:p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Aramos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nuestros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campos</a:t>
            </a:r>
            <a:endParaRPr lang="en-US" sz="6000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Pero es de Dios la mano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hace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germinar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calor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lluvia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dando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igual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Matthias </a:t>
            </a:r>
            <a:r>
              <a:rPr lang="es-ES_tradnl" i="1" dirty="0" err="1"/>
              <a:t>Claudius</a:t>
            </a:r>
            <a:endParaRPr lang="es-ES_tradnl" i="1" dirty="0"/>
          </a:p>
          <a:p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1484629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Aramos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nuestros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campos</a:t>
            </a:r>
            <a:endParaRPr lang="en-US" sz="6000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Cuánto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bien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tenemos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procede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Creador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nombre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load, y gracias dad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infinito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Matthias </a:t>
            </a:r>
            <a:r>
              <a:rPr lang="es-ES_tradnl" i="1" dirty="0" err="1"/>
              <a:t>Claudius</a:t>
            </a:r>
            <a:endParaRPr lang="es-ES_tradnl" i="1" dirty="0"/>
          </a:p>
          <a:p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3670913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Aramos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nuestros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campos</a:t>
            </a:r>
            <a:endParaRPr lang="en-US" sz="6000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Hacedor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Supremo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cuanto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existe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es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aroma da a 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flores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a 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abejas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Matthias </a:t>
            </a:r>
            <a:r>
              <a:rPr lang="es-ES_tradnl" i="1" dirty="0" err="1"/>
              <a:t>Claudius</a:t>
            </a:r>
            <a:endParaRPr lang="es-ES_tradnl" i="1" dirty="0"/>
          </a:p>
          <a:p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1834419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Aramos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nuestros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campos</a:t>
            </a:r>
            <a:endParaRPr lang="en-US" sz="6000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aves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alimenta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peces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puebla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mar,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hijo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suyo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cotidiano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Matthias </a:t>
            </a:r>
            <a:r>
              <a:rPr lang="es-ES_tradnl" i="1" dirty="0" err="1"/>
              <a:t>Claudius</a:t>
            </a:r>
            <a:endParaRPr lang="es-ES_tradnl" i="1" dirty="0"/>
          </a:p>
          <a:p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2458420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Aramos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nuestros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campos</a:t>
            </a:r>
            <a:endParaRPr lang="en-US" sz="6000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Cuánto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bien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tenemos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procede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Creador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nombre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load, y gracias dad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infinito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Matthias </a:t>
            </a:r>
            <a:r>
              <a:rPr lang="es-ES_tradnl" i="1" dirty="0" err="1"/>
              <a:t>Claudius</a:t>
            </a:r>
            <a:endParaRPr lang="es-ES_tradnl" i="1" dirty="0"/>
          </a:p>
          <a:p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176591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Aramos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nuestros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campos</a:t>
            </a:r>
            <a:endParaRPr lang="en-US" sz="6000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damos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gracias, Padre,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cuanto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bien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das: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flores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frutos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salud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pan.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Matthias </a:t>
            </a:r>
            <a:r>
              <a:rPr lang="es-ES_tradnl" i="1" dirty="0" err="1"/>
              <a:t>Claudius</a:t>
            </a:r>
            <a:endParaRPr lang="es-ES_tradnl" i="1" dirty="0"/>
          </a:p>
          <a:p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2982968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Aramos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nuestros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campos</a:t>
            </a:r>
            <a:endParaRPr lang="en-US" sz="6000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Nada hay con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paguemos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nuestro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sincero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humilde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corazón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Matthias </a:t>
            </a:r>
            <a:r>
              <a:rPr lang="es-ES_tradnl" i="1" dirty="0" err="1"/>
              <a:t>Claudius</a:t>
            </a:r>
            <a:endParaRPr lang="es-ES_tradnl" i="1" dirty="0"/>
          </a:p>
          <a:p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202203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Aramos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nuestros</a:t>
            </a:r>
            <a:r>
              <a:rPr lang="en-US" sz="60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effectLst/>
                <a:latin typeface="Helvetica" pitchFamily="2" charset="0"/>
              </a:rPr>
              <a:t>campos</a:t>
            </a:r>
            <a:endParaRPr lang="en-US" sz="6000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Cuánto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bien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tenemos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procede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Creador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nombre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load, y gracias dad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infinito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Matthias </a:t>
            </a:r>
            <a:r>
              <a:rPr lang="es-ES_tradnl" i="1" dirty="0" err="1"/>
              <a:t>Claudius</a:t>
            </a:r>
            <a:endParaRPr lang="es-ES_tradnl" i="1" dirty="0"/>
          </a:p>
          <a:p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566178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5590</TotalTime>
  <Words>364</Words>
  <Application>Microsoft Macintosh PowerPoint</Application>
  <PresentationFormat>Widescreen</PresentationFormat>
  <Paragraphs>46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Avenir Book</vt:lpstr>
      <vt:lpstr>Calibri</vt:lpstr>
      <vt:lpstr>Calibri Light</vt:lpstr>
      <vt:lpstr>Helvetica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104</cp:revision>
  <cp:lastPrinted>2023-08-15T22:06:33Z</cp:lastPrinted>
  <dcterms:created xsi:type="dcterms:W3CDTF">2022-05-23T20:34:02Z</dcterms:created>
  <dcterms:modified xsi:type="dcterms:W3CDTF">2023-08-24T16:23:51Z</dcterms:modified>
</cp:coreProperties>
</file>