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7" r:id="rId2"/>
    <p:sldId id="27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5/10/26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5/10/26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5/10/26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5/10/26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5/10/26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5/10/26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5/10/26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5/10/26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5/10/26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5/10/26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5/10/26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5/10/26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8993DF-DDA1-86EA-4C22-4AC835CC9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585B771C-BD02-3214-E114-56E173F9BA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3FAA609-D31D-AF88-ED59-14EEBE0C2A33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7AC8D57-97F4-22C0-EF98-2B9E189BC37A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BCB394-D9CC-33E1-E456-9A2A44346DC7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Aquí juntos reunidos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B1B569-CD85-CA31-DA0C-6AB9D896A8A4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MX" i="1" dirty="0"/>
              <a:t>Mateo Cosidó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905AA8E-6E95-2B0F-8159-549D3B4A7B2F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1.</a:t>
            </a:r>
            <a:br>
              <a:rPr lang="en-CA" sz="4000" dirty="0"/>
            </a:br>
            <a:r>
              <a:rPr lang="en-MX" sz="4000" dirty="0"/>
              <a:t>Aquí juntos reunidos alabámoste, Señor:</a:t>
            </a:r>
            <a:br>
              <a:rPr lang="en-MX" sz="4000" dirty="0"/>
            </a:br>
            <a:r>
              <a:rPr lang="en-MX" sz="4000" dirty="0"/>
              <a:t>a tus hijos muy queridos les concedes este honor.</a:t>
            </a:r>
            <a:br>
              <a:rPr lang="en-MX" sz="4000" dirty="0"/>
            </a:br>
            <a:r>
              <a:rPr lang="en-MX" sz="4000" dirty="0"/>
              <a:t>Adorarte y alabarte sea nuestra ocupación:</a:t>
            </a:r>
            <a:br>
              <a:rPr lang="en-MX" sz="4000" dirty="0"/>
            </a:br>
            <a:r>
              <a:rPr lang="en-MX" sz="4000" dirty="0"/>
              <a:t>que podamos proclamarte Dios de nuestra salvación.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DDBF5C4-FB6A-099D-D06B-CA47E7DF3CE9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0501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E309B9-AAC5-F215-A81D-6176794EE5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FB9BAA30-3489-9639-95CC-7B9E91226E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CE02CA5-189A-7E90-DAD1-5A41F1907CF4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B5307A3-091B-A42E-E43E-DE4F18787BC5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342665F-F438-422B-0D2C-93BBAF0A051A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Aquí juntos reunidos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DEC3DB-CD63-2635-B07D-41D9A4BD1DC5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MX" i="1" dirty="0"/>
              <a:t>Mateo Cosidó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29D8BF-2B16-1835-F590-0C23EF7E6F84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2.</a:t>
            </a:r>
            <a:br>
              <a:rPr lang="en-CA" sz="4000" dirty="0"/>
            </a:br>
            <a:r>
              <a:rPr lang="en-MX" sz="4000" dirty="0"/>
              <a:t>Siempre seas alabado por tu inmensa caridad,</a:t>
            </a:r>
            <a:br>
              <a:rPr lang="en-MX" sz="4000" dirty="0"/>
            </a:br>
            <a:r>
              <a:rPr lang="en-MX" sz="4000" dirty="0"/>
              <a:t>oh gran Dios, y celebrado seas en la eternidad.</a:t>
            </a:r>
            <a:br>
              <a:rPr lang="en-MX" sz="4000" dirty="0"/>
            </a:br>
            <a:r>
              <a:rPr lang="en-MX" sz="4000" dirty="0"/>
              <a:t>Tú, Señor, eres benigno, Tú perdonas con amor;</a:t>
            </a:r>
            <a:br>
              <a:rPr lang="en-MX" sz="4000" dirty="0"/>
            </a:br>
            <a:r>
              <a:rPr lang="en-MX" sz="4000" dirty="0"/>
              <a:t>de tus hijos Tú eres digno que Te ofrezcan el loor.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CBFB362-C24D-A89C-A9A4-5A3FE616B129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81664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4532</TotalTime>
  <Words>111</Words>
  <Application>Microsoft Macintosh PowerPoint</Application>
  <PresentationFormat>Widescreen</PresentationFormat>
  <Paragraphs>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154</cp:revision>
  <cp:lastPrinted>2026-09-30T21:39:18Z</cp:lastPrinted>
  <dcterms:created xsi:type="dcterms:W3CDTF">2022-05-23T20:34:02Z</dcterms:created>
  <dcterms:modified xsi:type="dcterms:W3CDTF">2026-10-05T17:54:11Z</dcterms:modified>
</cp:coreProperties>
</file>