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Aparte del mundo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José J. De Mora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Aparte del mundo, Señor, me retiro,</a:t>
            </a:r>
            <a:br>
              <a:rPr lang="en-MX" sz="4000" dirty="0"/>
            </a:br>
            <a:r>
              <a:rPr lang="en-MX" sz="4000" dirty="0"/>
              <a:t>de lucha y tumultos ansioso de huir,</a:t>
            </a:r>
            <a:br>
              <a:rPr lang="en-MX" sz="4000" dirty="0"/>
            </a:br>
            <a:r>
              <a:rPr lang="en-MX" sz="4000" dirty="0"/>
              <a:t>de escenas horribles, do el mal victorioso</a:t>
            </a:r>
            <a:br>
              <a:rPr lang="en-MX" sz="4000" dirty="0"/>
            </a:br>
            <a:r>
              <a:rPr lang="en-MX" sz="4000" dirty="0"/>
              <a:t>extiende sus redes y se hace servir.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79E35-E679-3532-751F-C6957B93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2389D65-3A17-D41C-4B3C-188F87133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37C784-A453-B25E-30EA-01397B4D116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A3C36B-8D03-BA83-302E-6CDE93E5C29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325FF4-982D-14C1-3430-66B902F2C4F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Aparte del mundo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074F95-8EDF-9B05-056F-7109327EF52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José J. De Mora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DD581-D74E-BBD6-12CF-D07E4EDFB3E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El sitio apartado, la sombra tranquila,</a:t>
            </a:r>
            <a:br>
              <a:rPr lang="en-MX" sz="4000" dirty="0"/>
            </a:br>
            <a:r>
              <a:rPr lang="en-MX" sz="4000" dirty="0"/>
              <a:t>conviene al canto de ruego y loor;</a:t>
            </a:r>
            <a:br>
              <a:rPr lang="en-MX" sz="4000" dirty="0"/>
            </a:br>
            <a:r>
              <a:rPr lang="en-MX" sz="4000" dirty="0"/>
              <a:t>tu mano preciosa los hizo, sin duda,</a:t>
            </a:r>
            <a:br>
              <a:rPr lang="en-MX" sz="4000" dirty="0"/>
            </a:br>
            <a:r>
              <a:rPr lang="en-MX" sz="4000" dirty="0"/>
              <a:t>en bien del que humilde te sigue, Señor.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02C228-0375-D282-5BDD-9C0BE020AAC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14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19345-EC6D-432F-55FA-56DD3CEE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7FDF70B-5E3E-F78E-FC83-D823977FF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DE160D-5ACB-D43E-9EFC-C19081770D0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358424-CB07-2380-4719-C13481F3648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75A78-9F58-33D0-53B9-EE8D89F0B8D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Aparte del mundo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E12AFE-8BB2-9D36-746D-5FAF2D96DEAC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MX" i="1" dirty="0"/>
              <a:t>José J. De Mora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07EA94-62D7-7DE3-FF21-48F5B1C81ED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Te debo tributos de amor y de gracias</a:t>
            </a:r>
            <a:br>
              <a:rPr lang="en-MX" sz="4000" dirty="0"/>
            </a:br>
            <a:r>
              <a:rPr lang="en-MX" sz="4000" dirty="0"/>
              <a:t>por este abundante, glorioso festín:</a:t>
            </a:r>
            <a:br>
              <a:rPr lang="en-MX" sz="4000" dirty="0"/>
            </a:br>
            <a:r>
              <a:rPr lang="en-MX" sz="4000" dirty="0"/>
              <a:t>y cantos que puedan oírse en los cielos</a:t>
            </a:r>
            <a:br>
              <a:rPr lang="en-MX" sz="4000" dirty="0"/>
            </a:br>
            <a:r>
              <a:rPr lang="en-MX" sz="4000" dirty="0"/>
              <a:t>por años sin cuenta, por siglos sin fin.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846A647-ECEC-F25C-167D-929AC3410D5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8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4527</TotalTime>
  <Words>164</Words>
  <Application>Microsoft Macintosh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153</cp:revision>
  <cp:lastPrinted>2026-09-30T21:39:18Z</cp:lastPrinted>
  <dcterms:created xsi:type="dcterms:W3CDTF">2022-05-23T20:34:02Z</dcterms:created>
  <dcterms:modified xsi:type="dcterms:W3CDTF">2026-10-05T17:49:06Z</dcterms:modified>
</cp:coreProperties>
</file>