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77" r:id="rId2"/>
    <p:sldId id="284" r:id="rId3"/>
    <p:sldId id="278" r:id="rId4"/>
    <p:sldId id="283" r:id="rId5"/>
    <p:sldId id="279" r:id="rId6"/>
    <p:sldId id="282" r:id="rId7"/>
    <p:sldId id="280" r:id="rId8"/>
    <p:sldId id="281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BFFFF"/>
    <a:srgbClr val="000000"/>
    <a:srgbClr val="4BB6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6327"/>
  </p:normalViewPr>
  <p:slideViewPr>
    <p:cSldViewPr snapToGrid="0" snapToObjects="1">
      <p:cViewPr varScale="1">
        <p:scale>
          <a:sx n="123" d="100"/>
          <a:sy n="123" d="100"/>
        </p:scale>
        <p:origin x="60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540EB-48A3-394E-9DE4-7AFC00490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AEE32D-208C-1B42-BF59-15A4B02F7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3BB69-4518-F84E-8413-4679F38B0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5/10/26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F9B85-42AF-A140-8D79-46D64E691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A6E8A-132A-1742-88FE-2C6E9AC7C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8622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3FB48-8F75-FA4B-97C0-8C7BC775C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7C1C8-7C9B-BF45-A9D1-CB368A2DA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8254B-B90B-774E-9658-E20849323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5/10/26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83529-DB47-F842-9F3A-01EC33ACB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F4662-0D91-6143-A4A4-518F02315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5449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23C0F-214C-5646-B725-63235F853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BC388-9642-DF40-9DF9-7366CCB16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2430A-7732-F845-A59D-3E8E73BAE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5/10/26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E04CF-553E-7042-AF15-AA26CE7F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8767A-247C-9B40-9D9C-DEE650ECE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56314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72BD0-9776-1942-9CF0-5DA96FE89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9E9F7-2CC9-4140-9E3A-4B9C4118EB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527D3E-F72E-9741-8865-5A0D37452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97480-CD0B-8246-AFDF-0E24CC8C3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5/10/26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0F877E-1538-8346-8B79-E36EBB6E8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C05FE-9A88-7B45-A8DA-6654FDF17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43494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39AE-B00F-E34C-AC13-09B181EDB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1DBC1B-36D3-114B-B33F-CF9EDF8F1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75F309-55DF-0844-B281-47B3C35FAB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FB2978-1404-DD42-B69E-98A5CFA73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1360B9-E1C0-F04A-85EA-172FCDD4B1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68462A-6AA2-DE44-A9E6-E052F522B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5/10/26</a:t>
            </a:fld>
            <a:endParaRPr lang="es-ES_trad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7AF2-D195-574D-91FD-76DE03C80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6F1D67-1323-6E49-B690-62EB73B09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12848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D1D26-DE69-2F43-AA8B-4CD95E6C3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768D97-C147-9C42-9039-44FB406FA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5/10/26</a:t>
            </a:fld>
            <a:endParaRPr lang="es-ES_trad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71F450-1871-794C-9438-7A515740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4F4F94-5828-5B4E-9194-9033BA385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40175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2A048B-4FB6-9A48-9995-7633C9A43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5/10/26</a:t>
            </a:fld>
            <a:endParaRPr lang="es-ES_trad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4F05E9-F1B6-9845-B3C7-F88A4A6AB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F231DE-F358-4445-9385-9B3E937D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8670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836C7-0E00-5F42-B08D-1456A3905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0BA62-97F6-6844-8DD2-0F74DB42C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9E598-96D1-FC44-9868-2FE310162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3DC9A-48BE-9E4E-AAD7-B8ABEED7E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5/10/26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DB39EB-D31A-D844-8A51-EF5606479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3619CF-6F32-8A4E-9AA5-7D1AFDC5C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03996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208CE-AB26-7247-8199-90DC3FDCC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FE97D5-3E42-2749-B506-D61AA31F33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5DB48-CD3C-4049-834D-EAF364FEF0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274D05-BDA8-5846-ADE2-BF7A95A06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5/10/26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E5FFEE-9DD9-434B-99B7-34CFB9AF5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E2047E-5E8A-B049-B4B7-974E7639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95467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EDBED-EF87-7742-A499-F08CCC110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E2A466-0204-4D4D-8FD1-78910D1D0B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E0E93-AD6D-6B49-AF5E-C5708387A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5/10/26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55238-AC08-FB41-9649-5BF3C8F0B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E4C15-2845-A54F-96F9-6ABB5557A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41063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734DE1-B250-9F48-BD8B-32DCF40BA0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C4A649-A112-3A4E-9C62-870FB6680D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19E57-F975-6D49-9545-118F3D382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5/10/26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59D02-7A1A-364F-A504-A2FDF601E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7875F-2346-4E4D-88C3-084220955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692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1F7AE9-BCCF-1349-9E6A-FFCA58935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04F8C0-088A-BF4F-8AFC-0CD32F2F0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78E23-DBFC-3A48-9F94-9CFB3DEBEF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14917-0F22-5140-9C61-9E0A3C0EF1C3}" type="datetimeFigureOut">
              <a:rPr lang="es-ES_tradnl" smtClean="0"/>
              <a:t>5/10/26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093CC-3482-4C41-AAF3-47766770DC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4AF1E-8ED0-B74B-8305-3D4DD219F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1207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8993DF-DDA1-86EA-4C22-4AC835CC95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585B771C-BD02-3214-E114-56E173F9BA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3FAA609-D31D-AF88-ED59-14EEBE0C2A33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D7AC8D57-97F4-22C0-EF98-2B9E189BC37A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0BCB394-D9CC-33E1-E456-9A2A44346DC7}"/>
              </a:ext>
            </a:extLst>
          </p:cNvPr>
          <p:cNvSpPr txBox="1"/>
          <p:nvPr/>
        </p:nvSpPr>
        <p:spPr>
          <a:xfrm>
            <a:off x="294502" y="186924"/>
            <a:ext cx="116029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X" sz="6000" dirty="0"/>
              <a:t>Antes de empezar tu día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EB1B569-CD85-CA31-DA0C-6AB9D896A8A4}"/>
              </a:ext>
            </a:extLst>
          </p:cNvPr>
          <p:cNvSpPr txBox="1"/>
          <p:nvPr/>
        </p:nvSpPr>
        <p:spPr>
          <a:xfrm>
            <a:off x="481914" y="1202587"/>
            <a:ext cx="36328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s-ES" i="1" dirty="0"/>
              <a:t>Mary A. Kidder</a:t>
            </a:r>
          </a:p>
          <a:p>
            <a:r>
              <a:rPr lang="es-ES" i="1" dirty="0" err="1"/>
              <a:t>Tr</a:t>
            </a:r>
            <a:r>
              <a:rPr lang="es-ES" i="1" dirty="0"/>
              <a:t>. Miguel Mosquera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905AA8E-6E95-2B0F-8159-549D3B4A7B2F}"/>
              </a:ext>
            </a:extLst>
          </p:cNvPr>
          <p:cNvSpPr/>
          <p:nvPr/>
        </p:nvSpPr>
        <p:spPr>
          <a:xfrm>
            <a:off x="481914" y="2171319"/>
            <a:ext cx="11228172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sz="4000" b="1" dirty="0"/>
              <a:t>1.</a:t>
            </a:r>
            <a:br>
              <a:rPr lang="en-CA" sz="4000" dirty="0"/>
            </a:br>
            <a:r>
              <a:rPr lang="en-MX" sz="4000" dirty="0"/>
              <a:t>Antes de empezar tu día,</a:t>
            </a:r>
            <a:br>
              <a:rPr lang="en-MX" sz="4000" dirty="0"/>
            </a:br>
            <a:r>
              <a:rPr lang="en-MX" sz="4000" dirty="0"/>
              <a:t>¿piensas en orar?</a:t>
            </a:r>
            <a:br>
              <a:rPr lang="en-MX" sz="4000" dirty="0"/>
            </a:br>
            <a:r>
              <a:rPr lang="en-MX" sz="4000" dirty="0"/>
              <a:t>¿Del Señor buscas la guía?</a:t>
            </a:r>
            <a:br>
              <a:rPr lang="en-MX" sz="4000" dirty="0"/>
            </a:br>
            <a:r>
              <a:rPr lang="en-MX" sz="4000" dirty="0"/>
              <a:t>Pues, si tú en Él confías,</a:t>
            </a:r>
            <a:br>
              <a:rPr lang="en-MX" sz="4000" dirty="0"/>
            </a:br>
            <a:r>
              <a:rPr lang="en-MX" sz="4000" dirty="0"/>
              <a:t>te puede ayudar.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DDBF5C4-FB6A-099D-D06B-CA47E7DF3CE9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605010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AA7326-FFD8-617B-2F71-796322A5B5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5887CA2-C230-BDA8-4E5C-96511B3314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15FE389-E774-53EA-2447-5912B0421687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685AD5D9-C894-5D77-7D94-4B537AFA66E1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3666A42-17A0-4565-BA90-CAED6406042A}"/>
              </a:ext>
            </a:extLst>
          </p:cNvPr>
          <p:cNvSpPr txBox="1"/>
          <p:nvPr/>
        </p:nvSpPr>
        <p:spPr>
          <a:xfrm>
            <a:off x="294502" y="186924"/>
            <a:ext cx="116029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X" sz="6000" dirty="0"/>
              <a:t>Antes de empezar tu día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BE77408-53C7-DB61-4C3D-0D6D4A135C1D}"/>
              </a:ext>
            </a:extLst>
          </p:cNvPr>
          <p:cNvSpPr txBox="1"/>
          <p:nvPr/>
        </p:nvSpPr>
        <p:spPr>
          <a:xfrm>
            <a:off x="481914" y="1202587"/>
            <a:ext cx="36328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s-ES" i="1" dirty="0"/>
              <a:t>Mary A. Kidder</a:t>
            </a:r>
          </a:p>
          <a:p>
            <a:r>
              <a:rPr lang="es-ES" i="1" dirty="0" err="1"/>
              <a:t>Tr</a:t>
            </a:r>
            <a:r>
              <a:rPr lang="es-ES" i="1" dirty="0"/>
              <a:t>. Miguel Mosquera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AC32973-536A-511D-6A60-B8F2D2972658}"/>
              </a:ext>
            </a:extLst>
          </p:cNvPr>
          <p:cNvSpPr/>
          <p:nvPr/>
        </p:nvSpPr>
        <p:spPr>
          <a:xfrm>
            <a:off x="481914" y="2171319"/>
            <a:ext cx="1122817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sz="4000" b="1" dirty="0" err="1"/>
              <a:t>coro</a:t>
            </a:r>
            <a:br>
              <a:rPr lang="en-CA" sz="4000" dirty="0"/>
            </a:br>
            <a:r>
              <a:rPr lang="en-MX" sz="4000" i="1" dirty="0"/>
              <a:t>La oración da paz al alma,</a:t>
            </a:r>
            <a:br>
              <a:rPr lang="en-MX" sz="4000" dirty="0"/>
            </a:br>
            <a:r>
              <a:rPr lang="en-MX" sz="4000" i="1" dirty="0"/>
              <a:t>puede noche en día cambiar.</a:t>
            </a:r>
            <a:br>
              <a:rPr lang="en-MX" sz="4000" dirty="0"/>
            </a:br>
            <a:r>
              <a:rPr lang="en-MX" sz="4000" i="1" dirty="0"/>
              <a:t>En el bien o en la prueba,</a:t>
            </a:r>
            <a:br>
              <a:rPr lang="en-MX" sz="4000" dirty="0"/>
            </a:br>
            <a:r>
              <a:rPr lang="en-MX" sz="4000" i="1" dirty="0"/>
              <a:t>no olvides orar.</a:t>
            </a:r>
            <a:endParaRPr lang="en-MX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BDE047BE-A96C-8D05-A8DD-E3078182C61B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498353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CEB937-58F2-4D69-8C8D-784D93E465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640F955D-9FA7-0134-9C21-B9C5D18F88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5ECB999-7A88-74AE-8041-EFAF2BDC4B0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E8E06C49-453A-EF64-DB4A-9E29061FF94A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EF022D9-9E49-D984-4DF8-A586C8A729E3}"/>
              </a:ext>
            </a:extLst>
          </p:cNvPr>
          <p:cNvSpPr txBox="1"/>
          <p:nvPr/>
        </p:nvSpPr>
        <p:spPr>
          <a:xfrm>
            <a:off x="294502" y="186924"/>
            <a:ext cx="116029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X" sz="6000" dirty="0"/>
              <a:t>Antes de empezar tu día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4EA1227-2FE3-A9EF-E959-B7151498AB21}"/>
              </a:ext>
            </a:extLst>
          </p:cNvPr>
          <p:cNvSpPr txBox="1"/>
          <p:nvPr/>
        </p:nvSpPr>
        <p:spPr>
          <a:xfrm>
            <a:off x="481914" y="1202587"/>
            <a:ext cx="36328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s-ES" i="1" dirty="0"/>
              <a:t>Mary A. Kidder</a:t>
            </a:r>
          </a:p>
          <a:p>
            <a:r>
              <a:rPr lang="es-ES" i="1" dirty="0" err="1"/>
              <a:t>Tr</a:t>
            </a:r>
            <a:r>
              <a:rPr lang="es-ES" i="1" dirty="0"/>
              <a:t>. Miguel Mosquera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2ACE8BE-015D-EDDD-2D51-E8BE520D8EEE}"/>
              </a:ext>
            </a:extLst>
          </p:cNvPr>
          <p:cNvSpPr/>
          <p:nvPr/>
        </p:nvSpPr>
        <p:spPr>
          <a:xfrm>
            <a:off x="481914" y="2171319"/>
            <a:ext cx="11228172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sz="4000" b="1" dirty="0"/>
              <a:t>2.</a:t>
            </a:r>
            <a:br>
              <a:rPr lang="en-CA" sz="4000" dirty="0"/>
            </a:br>
            <a:r>
              <a:rPr lang="en-MX" sz="4000" dirty="0"/>
              <a:t>Al venir las tentaciones,</a:t>
            </a:r>
            <a:br>
              <a:rPr lang="en-MX" sz="4000" dirty="0"/>
            </a:br>
            <a:r>
              <a:rPr lang="en-MX" sz="4000" dirty="0"/>
              <a:t>¿piensas en orar?</a:t>
            </a:r>
            <a:br>
              <a:rPr lang="en-MX" sz="4000" dirty="0"/>
            </a:br>
            <a:r>
              <a:rPr lang="en-MX" sz="4000" dirty="0"/>
              <a:t>Te dará la fortaleza,</a:t>
            </a:r>
            <a:br>
              <a:rPr lang="en-MX" sz="4000" dirty="0"/>
            </a:br>
            <a:r>
              <a:rPr lang="en-MX" sz="4000" dirty="0"/>
              <a:t>el socorro y la firmeza</a:t>
            </a:r>
            <a:br>
              <a:rPr lang="en-MX" sz="4000" dirty="0"/>
            </a:br>
            <a:r>
              <a:rPr lang="en-MX" sz="4000" dirty="0"/>
              <a:t>para soportar.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D0C75FA-1765-9CA4-0343-4BD04F80BC07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279148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C1592C-77D2-A5F0-2F20-C23767925C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7F96A590-D6EA-E9D4-6591-E5E1CA15E1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2621DAB-D6D2-E656-148C-468549A19BD3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60E31BF9-4626-5974-1B0E-4AC9DC64197B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3BA9E55-ACA7-8D7C-5CA9-0776FB69D463}"/>
              </a:ext>
            </a:extLst>
          </p:cNvPr>
          <p:cNvSpPr txBox="1"/>
          <p:nvPr/>
        </p:nvSpPr>
        <p:spPr>
          <a:xfrm>
            <a:off x="294502" y="186924"/>
            <a:ext cx="116029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X" sz="6000" dirty="0"/>
              <a:t>Antes de empezar tu día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2672DB3-EC27-5104-21FC-7CE03F5052D5}"/>
              </a:ext>
            </a:extLst>
          </p:cNvPr>
          <p:cNvSpPr txBox="1"/>
          <p:nvPr/>
        </p:nvSpPr>
        <p:spPr>
          <a:xfrm>
            <a:off x="481914" y="1202587"/>
            <a:ext cx="36328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s-ES" i="1" dirty="0"/>
              <a:t>Mary A. Kidder</a:t>
            </a:r>
          </a:p>
          <a:p>
            <a:r>
              <a:rPr lang="es-ES" i="1" dirty="0" err="1"/>
              <a:t>Tr</a:t>
            </a:r>
            <a:r>
              <a:rPr lang="es-ES" i="1" dirty="0"/>
              <a:t>. Miguel Mosquera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50510FD-717E-96BA-75AF-1FB96C6667EC}"/>
              </a:ext>
            </a:extLst>
          </p:cNvPr>
          <p:cNvSpPr/>
          <p:nvPr/>
        </p:nvSpPr>
        <p:spPr>
          <a:xfrm>
            <a:off x="481914" y="2171319"/>
            <a:ext cx="1122817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sz="4000" b="1" dirty="0" err="1"/>
              <a:t>coro</a:t>
            </a:r>
            <a:br>
              <a:rPr lang="en-CA" sz="4000" dirty="0"/>
            </a:br>
            <a:r>
              <a:rPr lang="en-MX" sz="4000" i="1" dirty="0"/>
              <a:t>La oración da paz al alma,</a:t>
            </a:r>
            <a:br>
              <a:rPr lang="en-MX" sz="4000" dirty="0"/>
            </a:br>
            <a:r>
              <a:rPr lang="en-MX" sz="4000" i="1" dirty="0"/>
              <a:t>puede noche en día cambiar.</a:t>
            </a:r>
            <a:br>
              <a:rPr lang="en-MX" sz="4000" dirty="0"/>
            </a:br>
            <a:r>
              <a:rPr lang="en-MX" sz="4000" i="1" dirty="0"/>
              <a:t>En el bien o en la prueba,</a:t>
            </a:r>
            <a:br>
              <a:rPr lang="en-MX" sz="4000" dirty="0"/>
            </a:br>
            <a:r>
              <a:rPr lang="en-MX" sz="4000" i="1" dirty="0"/>
              <a:t>no olvides orar.</a:t>
            </a:r>
            <a:endParaRPr lang="en-MX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B8BB9B4-6EDC-1CFC-C391-4560BF079121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17294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3DE4EB-3A68-F152-E731-C06F94E367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2909CD45-FD0D-3727-96D8-F7E49BC385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F248737-2971-8D82-3688-EA9C863A2BC9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45F200FF-680F-006D-1C11-DF1C36D1185C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902678A-A8DD-F608-D267-FC120D00DD41}"/>
              </a:ext>
            </a:extLst>
          </p:cNvPr>
          <p:cNvSpPr txBox="1"/>
          <p:nvPr/>
        </p:nvSpPr>
        <p:spPr>
          <a:xfrm>
            <a:off x="294502" y="186924"/>
            <a:ext cx="116029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X" sz="6000" dirty="0"/>
              <a:t>Antes de empezar tu día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04A1435-2360-FD9B-9B65-9348F8C6B4EB}"/>
              </a:ext>
            </a:extLst>
          </p:cNvPr>
          <p:cNvSpPr txBox="1"/>
          <p:nvPr/>
        </p:nvSpPr>
        <p:spPr>
          <a:xfrm>
            <a:off x="481914" y="1202587"/>
            <a:ext cx="36328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s-ES" i="1" dirty="0"/>
              <a:t>Mary A. Kidder</a:t>
            </a:r>
          </a:p>
          <a:p>
            <a:r>
              <a:rPr lang="es-ES" i="1" dirty="0" err="1"/>
              <a:t>Tr</a:t>
            </a:r>
            <a:r>
              <a:rPr lang="es-ES" i="1" dirty="0"/>
              <a:t>. Miguel Mosquera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CBEA0F9-4881-BCD1-8D95-E2F14B22D131}"/>
              </a:ext>
            </a:extLst>
          </p:cNvPr>
          <p:cNvSpPr/>
          <p:nvPr/>
        </p:nvSpPr>
        <p:spPr>
          <a:xfrm>
            <a:off x="481914" y="2171319"/>
            <a:ext cx="11228172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sz="4000" b="1" dirty="0"/>
              <a:t>3.</a:t>
            </a:r>
            <a:br>
              <a:rPr lang="en-CA" sz="4000" dirty="0"/>
            </a:br>
            <a:r>
              <a:rPr lang="en-MX" sz="4000" dirty="0"/>
              <a:t>Si te sientes enojado,</a:t>
            </a:r>
            <a:br>
              <a:rPr lang="en-MX" sz="4000" dirty="0"/>
            </a:br>
            <a:r>
              <a:rPr lang="en-MX" sz="4000" dirty="0"/>
              <a:t>¿piensas en orar?</a:t>
            </a:r>
            <a:br>
              <a:rPr lang="en-MX" sz="4000" dirty="0"/>
            </a:br>
            <a:r>
              <a:rPr lang="en-MX" sz="4000" dirty="0"/>
              <a:t>¿Has pedido de su gracia,</a:t>
            </a:r>
            <a:br>
              <a:rPr lang="en-MX" sz="4000" dirty="0"/>
            </a:br>
            <a:r>
              <a:rPr lang="en-MX" sz="4000" dirty="0"/>
              <a:t>para que con eficacia</a:t>
            </a:r>
            <a:br>
              <a:rPr lang="en-MX" sz="4000" dirty="0"/>
            </a:br>
            <a:r>
              <a:rPr lang="en-MX" sz="4000" dirty="0"/>
              <a:t>puedas perdonar?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C66FEC9-D655-C396-FC9E-11F26545DDDB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729436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BB5355-A467-7FA9-7D46-31C2CF6CB9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F2682659-9443-D7AA-FA27-62921BA25F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1433573-5CCC-261D-3084-2F8DD605BA60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66AEDDE8-1A39-F33B-004A-228732145E55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E81EF91-2DD1-58CF-88F9-C18DF2A2D150}"/>
              </a:ext>
            </a:extLst>
          </p:cNvPr>
          <p:cNvSpPr txBox="1"/>
          <p:nvPr/>
        </p:nvSpPr>
        <p:spPr>
          <a:xfrm>
            <a:off x="294502" y="186924"/>
            <a:ext cx="116029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X" sz="6000" dirty="0"/>
              <a:t>Antes de empezar tu día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CEAF2BB-51DE-68A2-F940-A576C603EC18}"/>
              </a:ext>
            </a:extLst>
          </p:cNvPr>
          <p:cNvSpPr txBox="1"/>
          <p:nvPr/>
        </p:nvSpPr>
        <p:spPr>
          <a:xfrm>
            <a:off x="481914" y="1202587"/>
            <a:ext cx="36328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s-ES" i="1" dirty="0"/>
              <a:t>Mary A. Kidder</a:t>
            </a:r>
          </a:p>
          <a:p>
            <a:r>
              <a:rPr lang="es-ES" i="1" dirty="0" err="1"/>
              <a:t>Tr</a:t>
            </a:r>
            <a:r>
              <a:rPr lang="es-ES" i="1" dirty="0"/>
              <a:t>. Miguel Mosquera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4430C84-7EE7-751F-B1DC-7D989315ADBA}"/>
              </a:ext>
            </a:extLst>
          </p:cNvPr>
          <p:cNvSpPr/>
          <p:nvPr/>
        </p:nvSpPr>
        <p:spPr>
          <a:xfrm>
            <a:off x="481914" y="2171319"/>
            <a:ext cx="1122817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sz="4000" b="1" dirty="0" err="1"/>
              <a:t>coro</a:t>
            </a:r>
            <a:br>
              <a:rPr lang="en-CA" sz="4000" dirty="0"/>
            </a:br>
            <a:r>
              <a:rPr lang="en-MX" sz="4000" i="1" dirty="0"/>
              <a:t>La oración da paz al alma,</a:t>
            </a:r>
            <a:br>
              <a:rPr lang="en-MX" sz="4000" dirty="0"/>
            </a:br>
            <a:r>
              <a:rPr lang="en-MX" sz="4000" i="1" dirty="0"/>
              <a:t>puede noche en día cambiar.</a:t>
            </a:r>
            <a:br>
              <a:rPr lang="en-MX" sz="4000" dirty="0"/>
            </a:br>
            <a:r>
              <a:rPr lang="en-MX" sz="4000" i="1" dirty="0"/>
              <a:t>En el bien o en la prueba,</a:t>
            </a:r>
            <a:br>
              <a:rPr lang="en-MX" sz="4000" dirty="0"/>
            </a:br>
            <a:r>
              <a:rPr lang="en-MX" sz="4000" i="1" dirty="0"/>
              <a:t>no olvides orar.</a:t>
            </a:r>
            <a:endParaRPr lang="en-MX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E6C6698D-0B2F-498A-8FEE-692E218B58A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573369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CA5DE1-5C98-0437-2AA8-EE44CA45E8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63B85D29-019E-AE20-FED7-E757386B56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A29C622-51F1-2906-52A7-09125D0ED7B5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4EBEB51A-144E-64CC-EA91-42F36FED6724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5DF0EE6-92AE-631D-1BEF-E7B013792868}"/>
              </a:ext>
            </a:extLst>
          </p:cNvPr>
          <p:cNvSpPr txBox="1"/>
          <p:nvPr/>
        </p:nvSpPr>
        <p:spPr>
          <a:xfrm>
            <a:off x="294502" y="186924"/>
            <a:ext cx="116029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X" sz="6000" dirty="0"/>
              <a:t>Antes de empezar tu día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9CBA0C0-07F0-4815-B1ED-7527E25807AE}"/>
              </a:ext>
            </a:extLst>
          </p:cNvPr>
          <p:cNvSpPr txBox="1"/>
          <p:nvPr/>
        </p:nvSpPr>
        <p:spPr>
          <a:xfrm>
            <a:off x="481914" y="1202587"/>
            <a:ext cx="36328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s-ES" i="1" dirty="0"/>
              <a:t>Mary A. Kidder</a:t>
            </a:r>
          </a:p>
          <a:p>
            <a:r>
              <a:rPr lang="es-ES" i="1" dirty="0" err="1"/>
              <a:t>Tr</a:t>
            </a:r>
            <a:r>
              <a:rPr lang="es-ES" i="1" dirty="0"/>
              <a:t>. Miguel Mosquera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A1E28B2-D669-F155-1FD5-78E563ECEBD0}"/>
              </a:ext>
            </a:extLst>
          </p:cNvPr>
          <p:cNvSpPr/>
          <p:nvPr/>
        </p:nvSpPr>
        <p:spPr>
          <a:xfrm>
            <a:off x="481914" y="2171319"/>
            <a:ext cx="11228172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sz="4000" b="1" dirty="0"/>
              <a:t>4.</a:t>
            </a:r>
            <a:br>
              <a:rPr lang="en-CA" sz="4000" dirty="0"/>
            </a:br>
            <a:r>
              <a:rPr lang="en-MX" sz="4000" dirty="0"/>
              <a:t>Cuando vienen duras pruebas,</a:t>
            </a:r>
            <a:br>
              <a:rPr lang="en-MX" sz="4000" dirty="0"/>
            </a:br>
            <a:r>
              <a:rPr lang="en-MX" sz="4000" dirty="0"/>
              <a:t>¿piensas en orar?</a:t>
            </a:r>
            <a:br>
              <a:rPr lang="en-MX" sz="4000" dirty="0"/>
            </a:br>
            <a:r>
              <a:rPr lang="en-MX" sz="4000" dirty="0"/>
              <a:t>En medio del sufrimiento</a:t>
            </a:r>
            <a:br>
              <a:rPr lang="en-MX" sz="4000" dirty="0"/>
            </a:br>
            <a:r>
              <a:rPr lang="en-MX" sz="4000" dirty="0"/>
              <a:t>el Señor te dará aliento.</a:t>
            </a:r>
            <a:br>
              <a:rPr lang="en-MX" sz="4000" dirty="0"/>
            </a:br>
            <a:r>
              <a:rPr lang="en-MX" sz="4000" dirty="0"/>
              <a:t>Contigo va a estar.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685DDAFF-2AD0-969A-C51F-DF0B98A72C1D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825695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067A61-5878-88A7-2119-C9A465281D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DCE5DC8D-FA6C-1482-4A3F-EEFEB6D4A6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2BB4CE5-925A-14B5-CA22-A6250F118FF0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17031FBD-F471-5B8A-3AA8-A4BCBB89840E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F3D2D94-0184-E039-C87D-7CF8DDF2083F}"/>
              </a:ext>
            </a:extLst>
          </p:cNvPr>
          <p:cNvSpPr txBox="1"/>
          <p:nvPr/>
        </p:nvSpPr>
        <p:spPr>
          <a:xfrm>
            <a:off x="294502" y="186924"/>
            <a:ext cx="116029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X" sz="6000" dirty="0"/>
              <a:t>Antes de empezar tu día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EBC21EE-B308-4C06-EDEE-BA98BB04D71F}"/>
              </a:ext>
            </a:extLst>
          </p:cNvPr>
          <p:cNvSpPr txBox="1"/>
          <p:nvPr/>
        </p:nvSpPr>
        <p:spPr>
          <a:xfrm>
            <a:off x="481914" y="1202587"/>
            <a:ext cx="36328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s-ES" i="1" dirty="0"/>
              <a:t>Mary A. Kidder</a:t>
            </a:r>
          </a:p>
          <a:p>
            <a:r>
              <a:rPr lang="es-ES" i="1" dirty="0" err="1"/>
              <a:t>Tr</a:t>
            </a:r>
            <a:r>
              <a:rPr lang="es-ES" i="1" dirty="0"/>
              <a:t>. Miguel Mosquera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1503090-D7FA-E4C2-F240-27FEF64403D5}"/>
              </a:ext>
            </a:extLst>
          </p:cNvPr>
          <p:cNvSpPr/>
          <p:nvPr/>
        </p:nvSpPr>
        <p:spPr>
          <a:xfrm>
            <a:off x="481914" y="2171319"/>
            <a:ext cx="1122817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sz="4000" b="1" dirty="0" err="1"/>
              <a:t>coro</a:t>
            </a:r>
            <a:br>
              <a:rPr lang="en-CA" sz="4000" dirty="0"/>
            </a:br>
            <a:r>
              <a:rPr lang="en-MX" sz="4000" i="1" dirty="0"/>
              <a:t>La oración da paz al alma,</a:t>
            </a:r>
            <a:br>
              <a:rPr lang="en-MX" sz="4000" dirty="0"/>
            </a:br>
            <a:r>
              <a:rPr lang="en-MX" sz="4000" i="1" dirty="0"/>
              <a:t>puede noche en día cambiar.</a:t>
            </a:r>
            <a:br>
              <a:rPr lang="en-MX" sz="4000" dirty="0"/>
            </a:br>
            <a:r>
              <a:rPr lang="en-MX" sz="4000" i="1" dirty="0"/>
              <a:t>En el bien o en la prueba,</a:t>
            </a:r>
            <a:br>
              <a:rPr lang="en-MX" sz="4000" dirty="0"/>
            </a:br>
            <a:r>
              <a:rPr lang="en-MX" sz="4000" i="1" dirty="0"/>
              <a:t>no olvides orar.</a:t>
            </a:r>
            <a:endParaRPr lang="en-MX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966FEDBA-DDEB-8E00-B8C2-249F8A4A10B1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956360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imnos-cristianos" id="{AE030C3A-264C-5743-AA0B-976C69056D94}" vid="{35C32601-029D-3743-80A9-41922D538AE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4517</TotalTime>
  <Words>410</Words>
  <Application>Microsoft Macintosh PowerPoint</Application>
  <PresentationFormat>Widescreen</PresentationFormat>
  <Paragraphs>40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Avenir Book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Miguel Mosquera</dc:creator>
  <cp:lastModifiedBy>Miguel Mosquera</cp:lastModifiedBy>
  <cp:revision>152</cp:revision>
  <cp:lastPrinted>2026-09-30T21:39:18Z</cp:lastPrinted>
  <dcterms:created xsi:type="dcterms:W3CDTF">2022-05-23T20:34:02Z</dcterms:created>
  <dcterms:modified xsi:type="dcterms:W3CDTF">2026-10-05T17:39:31Z</dcterms:modified>
</cp:coreProperties>
</file>