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76" r:id="rId2"/>
    <p:sldId id="283" r:id="rId3"/>
    <p:sldId id="277" r:id="rId4"/>
    <p:sldId id="282" r:id="rId5"/>
    <p:sldId id="278" r:id="rId6"/>
    <p:sldId id="281" r:id="rId7"/>
    <p:sldId id="279" r:id="rId8"/>
    <p:sldId id="280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BFFFF"/>
    <a:srgbClr val="000000"/>
    <a:srgbClr val="4BB6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6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4540EB-48A3-394E-9DE4-7AFC004906F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AEE32D-208C-1B42-BF59-15A4B02F72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3BB69-4518-F84E-8413-4679F38B03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F9B85-42AF-A140-8D79-46D64E691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AA6E8A-132A-1742-88FE-2C6E9AC7C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686226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3FB48-8F75-FA4B-97C0-8C7BC775C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7C1C8-7C9B-BF45-A9D1-CB368A2DA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68254B-B90B-774E-9658-E2084932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183529-DB47-F842-9F3A-01EC33ACBD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5F4662-0D91-6143-A4A4-518F023159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15449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23C0F-214C-5646-B725-63235F8531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BC388-9642-DF40-9DF9-7366CCB163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2430A-7732-F845-A59D-3E8E73BAE4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E04CF-553E-7042-AF15-AA26CE7F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48767A-247C-9B40-9D9C-DEE650ECEB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563143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72BD0-9776-1942-9CF0-5DA96FE897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E9E9F7-2CC9-4140-9E3A-4B9C4118EB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7527D3E-F72E-9741-8865-5A0D374520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097480-CD0B-8246-AFDF-0E24CC8C3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0F877E-1538-8346-8B79-E36EBB6E8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4C05FE-9A88-7B45-A8DA-6654FDF17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043494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C39AE-B00F-E34C-AC13-09B181EDB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1DBC1B-36D3-114B-B33F-CF9EDF8F15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75F309-55DF-0844-B281-47B3C35FAB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FB2978-1404-DD42-B69E-98A5CFA73B2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41360B9-E1C0-F04A-85EA-172FCDD4B17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68462A-6AA2-DE44-A9E6-E052F522B4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FA7AF2-D195-574D-91FD-76DE03C80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6F1D67-1323-6E49-B690-62EB73B09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512848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CD1D26-DE69-2F43-AA8B-4CD95E6C3D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768D97-C147-9C42-9039-44FB406FA4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71F450-1871-794C-9438-7A51574059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4F4F94-5828-5B4E-9194-9033BA3850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2401755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62A048B-4FB6-9A48-9995-7633C9A435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24F05E9-F1B6-9845-B3C7-F88A4A6AB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F231DE-F358-4445-9385-9B3E937DD3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1867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E836C7-0E00-5F42-B08D-1456A3905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80BA62-97F6-6844-8DD2-0F74DB42CA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9E598-96D1-FC44-9868-2FE3101620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33DC9A-48BE-9E4E-AAD7-B8ABEED7E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DB39EB-D31A-D844-8A51-EF5606479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3619CF-6F32-8A4E-9AA5-7D1AFDC5C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2039966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208CE-AB26-7247-8199-90DC3FDCC1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7FE97D5-3E42-2749-B506-D61AA31F335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s-ES_trad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5DB48-CD3C-4049-834D-EAF364FEF0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74D05-BDA8-5846-ADE2-BF7A95A06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E5FFEE-9DD9-434B-99B7-34CFB9AF5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E2047E-5E8A-B049-B4B7-974E7639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095467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BEDBED-EF87-7742-A499-F08CCC11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E2A466-0204-4D4D-8FD1-78910D1D0B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EE0E93-AD6D-6B49-AF5E-C5708387A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55238-AC08-FB41-9649-5BF3C8F0B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E4C15-2845-A54F-96F9-6ABB5557A0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2441063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734DE1-B250-9F48-BD8B-32DCF40BA04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DC4A649-A112-3A4E-9C62-870FB6680D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19E57-F975-6D49-9545-118F3D382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F59D02-7A1A-364F-A504-A2FDF601E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37875F-2346-4E4D-88C3-084220955B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3669244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1F7AE9-BCCF-1349-9E6A-FFCA589358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s-ES_tradn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04F8C0-088A-BF4F-8AFC-0CD32F2F0B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_trad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378E23-DBFC-3A48-9F94-9CFB3DEBEF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D14917-0F22-5140-9C61-9E0A3C0EF1C3}" type="datetimeFigureOut">
              <a:rPr lang="es-ES_tradnl" smtClean="0"/>
              <a:t>5/10/26</a:t>
            </a:fld>
            <a:endParaRPr lang="es-ES_trad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1093CC-3482-4C41-AAF3-47766770DC3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24AF1E-8ED0-B74B-8305-3D4DD219FE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EC1C9B-0B77-194B-9BCF-100FB2E60940}" type="slidenum">
              <a:rPr lang="es-ES_tradnl" smtClean="0"/>
              <a:t>‹#›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13120740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2942E6-C68A-77F6-3172-41324C439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E0B4B36-B3F8-8045-02B3-5E49957FE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191E232-E031-F1BE-A3BD-E5CCC2616A59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5DF5558-FAFC-5D5C-1200-528AFFC272D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45A62F-927A-806B-30FF-DD3BE38D9920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Ante Pilato Jesús está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54CB01-62D9-1B53-E347-D00CC3991938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Albert B. Simpson</a:t>
            </a:r>
          </a:p>
          <a:p>
            <a:r>
              <a:rPr lang="es-ES" i="1" dirty="0" err="1"/>
              <a:t>Tr</a:t>
            </a:r>
            <a:r>
              <a:rPr lang="es-ES" i="1" dirty="0"/>
              <a:t>. Jaime Clifford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581764E-0451-87A9-BDF3-61D5EC395D9B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1.</a:t>
            </a:r>
            <a:br>
              <a:rPr lang="en-CA" sz="4000" dirty="0"/>
            </a:br>
            <a:r>
              <a:rPr lang="en-MX" sz="4000" dirty="0"/>
              <a:t>Ante Pilato Jesús está;</a:t>
            </a:r>
            <a:br>
              <a:rPr lang="en-MX" sz="4000" dirty="0"/>
            </a:br>
            <a:r>
              <a:rPr lang="en-MX" sz="4000" dirty="0"/>
              <a:t>todos los suyos se fueron ya.</a:t>
            </a:r>
            <a:br>
              <a:rPr lang="en-MX" sz="4000" dirty="0"/>
            </a:br>
            <a:r>
              <a:rPr lang="en-MX" sz="4000" dirty="0"/>
              <a:t>Pregunta se oye, y ¿qué será?</a:t>
            </a:r>
            <a:br>
              <a:rPr lang="en-MX" sz="4000" dirty="0"/>
            </a:br>
            <a:r>
              <a:rPr lang="en-MX" sz="4000" dirty="0"/>
              <a:t>¿Qué harás tú con Cristo?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1AA0E19-F480-D965-BE69-BDBCF44E2AD1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410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59EE6-84A8-3095-8F2A-4D568C4AA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8641F89D-A1E2-1E9F-3658-FD74D9FC7C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997542-695D-8B16-7307-AA88B6DFDAE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FDD8FD81-6EEA-9731-037D-CF276E665E5E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05A584-E17E-B0FA-C14C-8FD0F6E5DD82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Ante Pilato Jesús está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16B97E-9087-F899-190B-D78D1DC82252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Albert B. Simpson</a:t>
            </a:r>
          </a:p>
          <a:p>
            <a:r>
              <a:rPr lang="es-ES" i="1" dirty="0" err="1"/>
              <a:t>Tr</a:t>
            </a:r>
            <a:r>
              <a:rPr lang="es-ES" i="1" dirty="0"/>
              <a:t>. Jaime Clifford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834D273-51C2-06AF-E330-85D7FF810C6D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¿Qué harás tú con Cristo?</a:t>
            </a:r>
            <a:br>
              <a:rPr lang="en-MX" sz="4000" dirty="0"/>
            </a:br>
            <a:r>
              <a:rPr lang="en-MX" sz="4000" i="1" dirty="0"/>
              <a:t>No puedes ser neutral;</a:t>
            </a:r>
            <a:br>
              <a:rPr lang="en-MX" sz="4000" dirty="0"/>
            </a:br>
            <a:r>
              <a:rPr lang="en-MX" sz="4000" i="1" dirty="0"/>
              <a:t>pronto tendrás que decirte:</a:t>
            </a:r>
            <a:br>
              <a:rPr lang="en-MX" sz="4000" dirty="0"/>
            </a:br>
            <a:r>
              <a:rPr lang="en-MX" sz="4000" i="1" dirty="0"/>
              <a:t>¿Conmigo qué hará Él?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2DDA091-7350-4025-6023-88B8651703D0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1619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93DF-DDA1-86EA-4C22-4AC835CC9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585B771C-BD02-3214-E114-56E173F9BA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3FAA609-D31D-AF88-ED59-14EEBE0C2A33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7AC8D57-97F4-22C0-EF98-2B9E189BC37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0BCB394-D9CC-33E1-E456-9A2A44346DC7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Ante Pilato Jesús está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EB1B569-CD85-CA31-DA0C-6AB9D896A8A4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Albert B. Simpson</a:t>
            </a:r>
          </a:p>
          <a:p>
            <a:r>
              <a:rPr lang="es-ES" i="1" dirty="0" err="1"/>
              <a:t>Tr</a:t>
            </a:r>
            <a:r>
              <a:rPr lang="es-ES" i="1" dirty="0"/>
              <a:t>. Jaime Clifford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905AA8E-6E95-2B0F-8159-549D3B4A7B2F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2.</a:t>
            </a:r>
            <a:br>
              <a:rPr lang="en-CA" sz="4000" dirty="0"/>
            </a:br>
            <a:r>
              <a:rPr lang="en-MX" sz="4000" dirty="0"/>
              <a:t>Aún hoy a prueba está Jesús;</a:t>
            </a:r>
            <a:br>
              <a:rPr lang="en-MX" sz="4000" dirty="0"/>
            </a:br>
            <a:r>
              <a:rPr lang="en-MX" sz="4000" dirty="0"/>
              <a:t>puedes negarle, dejar la luz;</a:t>
            </a:r>
            <a:br>
              <a:rPr lang="en-MX" sz="4000" dirty="0"/>
            </a:br>
            <a:r>
              <a:rPr lang="en-MX" sz="4000" dirty="0"/>
              <a:t>fiel puedes ser y tomar tu cruz.</a:t>
            </a:r>
            <a:br>
              <a:rPr lang="en-MX" sz="4000" dirty="0"/>
            </a:br>
            <a:r>
              <a:rPr lang="en-MX" sz="4000" dirty="0"/>
              <a:t>¿Qué harás tú con Cristo?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DDBF5C4-FB6A-099D-D06B-CA47E7DF3CE9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0501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B8876-0B79-0218-2609-555E0A1745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34CEA22-88A8-663C-3C14-C53810AF1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A7FD58-91FB-A6E9-2E24-FB3CAFA597A6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FA2846C-3A55-0D3A-3A9E-6D80127DBF7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F77780-000E-1661-CE91-0450F6E0CB08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Ante Pilato Jesús está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EA12749-5752-BA7C-B6B9-7EF6F7CF3C4B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Albert B. Simpson</a:t>
            </a:r>
          </a:p>
          <a:p>
            <a:r>
              <a:rPr lang="es-ES" i="1" dirty="0" err="1"/>
              <a:t>Tr</a:t>
            </a:r>
            <a:r>
              <a:rPr lang="es-ES" i="1" dirty="0"/>
              <a:t>. Jaime Clifford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7940CA-4B37-B451-9060-875A257C27DA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¿Qué harás tú con Cristo?</a:t>
            </a:r>
            <a:br>
              <a:rPr lang="en-MX" sz="4000" dirty="0"/>
            </a:br>
            <a:r>
              <a:rPr lang="en-MX" sz="4000" i="1" dirty="0"/>
              <a:t>No puedes ser neutral;</a:t>
            </a:r>
            <a:br>
              <a:rPr lang="en-MX" sz="4000" dirty="0"/>
            </a:br>
            <a:r>
              <a:rPr lang="en-MX" sz="4000" i="1" dirty="0"/>
              <a:t>pronto tendrás que decirte:</a:t>
            </a:r>
            <a:br>
              <a:rPr lang="en-MX" sz="4000" dirty="0"/>
            </a:br>
            <a:r>
              <a:rPr lang="en-MX" sz="4000" i="1" dirty="0"/>
              <a:t>¿Conmigo qué hará Él?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2BCE500-CC5E-4502-01A0-3D21DDAC9FAA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247077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575E29-A42C-A7EE-B6C2-B0A22E9AF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095879B2-616F-6AAD-A6BB-263CA3EBE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E79A99D-8B2C-4B80-2B04-96BFF78B848D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23F0F759-9D1F-E182-1266-B9E85F419880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C4D354D-7E00-EA73-9D20-58E3187D1893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Ante Pilato Jesús está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E0571FF-249C-D02E-D9DC-A2F3FD881982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Albert B. Simpson</a:t>
            </a:r>
          </a:p>
          <a:p>
            <a:r>
              <a:rPr lang="es-ES" i="1" dirty="0" err="1"/>
              <a:t>Tr</a:t>
            </a:r>
            <a:r>
              <a:rPr lang="es-ES" i="1" dirty="0"/>
              <a:t>. Jaime Clifford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54FAE1-C0AF-ED3A-D74A-0244704E2EC2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3.</a:t>
            </a:r>
            <a:br>
              <a:rPr lang="en-CA" sz="4000" dirty="0"/>
            </a:br>
            <a:r>
              <a:rPr lang="en-MX" sz="4000" dirty="0"/>
              <a:t>¿A Cristo quieres tú rechazar,</a:t>
            </a:r>
            <a:br>
              <a:rPr lang="en-MX" sz="4000" dirty="0"/>
            </a:br>
            <a:r>
              <a:rPr lang="en-MX" sz="4000" dirty="0"/>
              <a:t>cual Pilato tus manos lavar?</a:t>
            </a:r>
            <a:br>
              <a:rPr lang="en-MX" sz="4000" dirty="0"/>
            </a:br>
            <a:r>
              <a:rPr lang="en-MX" sz="4000" dirty="0"/>
              <a:t>O ¿quieres tus culpas a Él contar?</a:t>
            </a:r>
            <a:br>
              <a:rPr lang="en-MX" sz="4000" dirty="0"/>
            </a:br>
            <a:r>
              <a:rPr lang="en-MX" sz="4000" dirty="0"/>
              <a:t>¿Qué harás tú con Cristo?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61A9B30-2DE2-32C5-A705-E704A0B43D8B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64991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538676-A883-41FF-7A9B-CA2F64B2D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66F8C73E-35E4-D546-9B86-2553580C60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79025B-2A35-5C68-F059-6168816FE781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8AFCBFA-10D6-F3D9-43BA-CC35CC7C93AA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AFC0F01-CFF9-F555-252C-2BC50C138482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Ante Pilato Jesús está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B5EE1F3-A4AF-CAA8-29C3-4A2DE83D10E6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Albert B. Simpson</a:t>
            </a:r>
          </a:p>
          <a:p>
            <a:r>
              <a:rPr lang="es-ES" i="1" dirty="0" err="1"/>
              <a:t>Tr</a:t>
            </a:r>
            <a:r>
              <a:rPr lang="es-ES" i="1" dirty="0"/>
              <a:t>. Jaime Clifford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9C28E6-5995-FCF9-0586-C9A45C37248E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¿Qué harás tú con Cristo?</a:t>
            </a:r>
            <a:br>
              <a:rPr lang="en-MX" sz="4000" dirty="0"/>
            </a:br>
            <a:r>
              <a:rPr lang="en-MX" sz="4000" i="1" dirty="0"/>
              <a:t>No puedes ser neutral;</a:t>
            </a:r>
            <a:br>
              <a:rPr lang="en-MX" sz="4000" dirty="0"/>
            </a:br>
            <a:r>
              <a:rPr lang="en-MX" sz="4000" i="1" dirty="0"/>
              <a:t>pronto tendrás que decirte:</a:t>
            </a:r>
            <a:br>
              <a:rPr lang="en-MX" sz="4000" dirty="0"/>
            </a:br>
            <a:r>
              <a:rPr lang="en-MX" sz="4000" i="1" dirty="0"/>
              <a:t>¿Conmigo qué hará Él?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67C9327-CB37-3926-09D5-AC2AC2D006C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97093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AD905-D4AD-516B-021F-2731D0F30C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787EDC26-A479-E1F9-34E3-807EC28E14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004F8B-DD01-56F7-8F29-ACFA00B969AA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4B107B6-BE0F-0A2B-25E7-A717727A4E83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F81BBD3-BEE0-0CDE-9569-163D5A33DA3E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Ante Pilato Jesús está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DE26FA-51F5-FBDE-C8FC-A1FF98879DDD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Albert B. Simpson</a:t>
            </a:r>
          </a:p>
          <a:p>
            <a:r>
              <a:rPr lang="es-ES" i="1" dirty="0" err="1"/>
              <a:t>Tr</a:t>
            </a:r>
            <a:r>
              <a:rPr lang="es-ES" i="1" dirty="0"/>
              <a:t>. Jaime Clifford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931AB6A-59CD-D72D-B59D-D9659EEAC350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/>
              <a:t>4.</a:t>
            </a:r>
            <a:br>
              <a:rPr lang="en-CA" sz="4000" dirty="0"/>
            </a:br>
            <a:r>
              <a:rPr lang="en-MX" sz="4000" dirty="0"/>
              <a:t>Cristo, te tomo por Salvador;</a:t>
            </a:r>
            <a:br>
              <a:rPr lang="en-MX" sz="4000" dirty="0"/>
            </a:br>
            <a:r>
              <a:rPr lang="en-MX" sz="4000" dirty="0"/>
              <a:t>te reconozco por mi Señor.</a:t>
            </a:r>
            <a:br>
              <a:rPr lang="en-MX" sz="4000" dirty="0"/>
            </a:br>
            <a:r>
              <a:rPr lang="en-MX" sz="4000" dirty="0"/>
              <a:t>Y digo, gozándome en tu amor:</a:t>
            </a:r>
            <a:br>
              <a:rPr lang="en-MX" sz="4000" dirty="0"/>
            </a:br>
            <a:r>
              <a:rPr lang="en-MX" sz="4000" dirty="0"/>
              <a:t>¡Así haré con Cristo!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659ED6E-0E32-2DA5-BB2A-E316192B25E8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05912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1DAFBC-D06A-DE92-9B9F-4ABBD1B8AE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9EE46326-CF58-1294-CF50-0F5DAFB91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14" y="6149564"/>
            <a:ext cx="625382" cy="62538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17E9442-9A6D-191D-5FC9-52741B662CD2}"/>
              </a:ext>
            </a:extLst>
          </p:cNvPr>
          <p:cNvSpPr txBox="1"/>
          <p:nvPr/>
        </p:nvSpPr>
        <p:spPr>
          <a:xfrm>
            <a:off x="1180070" y="6282049"/>
            <a:ext cx="36205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dirty="0" err="1">
                <a:latin typeface="Avenir Book" panose="02000503020000020003" pitchFamily="2" charset="0"/>
              </a:rPr>
              <a:t>www.himnos-cristianos.com</a:t>
            </a:r>
            <a:endParaRPr lang="es-ES_tradnl" dirty="0">
              <a:latin typeface="Avenir Book" panose="02000503020000020003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189E2EF3-DCB9-5FF2-5ACF-B1AED5673198}"/>
              </a:ext>
            </a:extLst>
          </p:cNvPr>
          <p:cNvSpPr/>
          <p:nvPr/>
        </p:nvSpPr>
        <p:spPr>
          <a:xfrm>
            <a:off x="294502" y="218160"/>
            <a:ext cx="11602995" cy="972072"/>
          </a:xfrm>
          <a:prstGeom prst="roundRect">
            <a:avLst/>
          </a:prstGeom>
          <a:gradFill flip="none" rotWithShape="1">
            <a:gsLst>
              <a:gs pos="0">
                <a:srgbClr val="4BB6B7"/>
              </a:gs>
              <a:gs pos="100000">
                <a:srgbClr val="BBFFFF"/>
              </a:gs>
              <a:gs pos="100000">
                <a:srgbClr val="BBFFFF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_tradnl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9FAB0C-B840-1FA5-B8BA-52D4C328F819}"/>
              </a:ext>
            </a:extLst>
          </p:cNvPr>
          <p:cNvSpPr txBox="1"/>
          <p:nvPr/>
        </p:nvSpPr>
        <p:spPr>
          <a:xfrm>
            <a:off x="294502" y="186924"/>
            <a:ext cx="1160299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X" sz="6000" dirty="0"/>
              <a:t>Ante Pilato Jesús está</a:t>
            </a:r>
            <a:endParaRPr lang="es-ES_tradnl" sz="6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CED01D-6D60-E4CA-5977-AD40DCD34DE5}"/>
              </a:ext>
            </a:extLst>
          </p:cNvPr>
          <p:cNvSpPr txBox="1"/>
          <p:nvPr/>
        </p:nvSpPr>
        <p:spPr>
          <a:xfrm>
            <a:off x="481914" y="1202587"/>
            <a:ext cx="36328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i="1" dirty="0"/>
              <a:t>Letra: </a:t>
            </a:r>
            <a:r>
              <a:rPr lang="es-ES" i="1" dirty="0"/>
              <a:t>Albert B. Simpson</a:t>
            </a:r>
          </a:p>
          <a:p>
            <a:r>
              <a:rPr lang="es-ES" i="1" dirty="0" err="1"/>
              <a:t>Tr</a:t>
            </a:r>
            <a:r>
              <a:rPr lang="es-ES" i="1" dirty="0"/>
              <a:t>. Jaime Clifford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6DED718-4C7C-019B-6482-7E3D954D3F77}"/>
              </a:ext>
            </a:extLst>
          </p:cNvPr>
          <p:cNvSpPr/>
          <p:nvPr/>
        </p:nvSpPr>
        <p:spPr>
          <a:xfrm>
            <a:off x="481914" y="2171319"/>
            <a:ext cx="112281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4000" b="1" dirty="0" err="1"/>
              <a:t>coro</a:t>
            </a:r>
            <a:br>
              <a:rPr lang="en-CA" sz="4000" dirty="0"/>
            </a:br>
            <a:r>
              <a:rPr lang="en-MX" sz="4000" i="1" dirty="0"/>
              <a:t>¿Qué harás tú con Cristo?</a:t>
            </a:r>
            <a:br>
              <a:rPr lang="en-MX" sz="4000" dirty="0"/>
            </a:br>
            <a:r>
              <a:rPr lang="en-MX" sz="4000" i="1" dirty="0"/>
              <a:t>No puedes ser neutral;</a:t>
            </a:r>
            <a:br>
              <a:rPr lang="en-MX" sz="4000" dirty="0"/>
            </a:br>
            <a:r>
              <a:rPr lang="en-MX" sz="4000" i="1" dirty="0"/>
              <a:t>pronto tendrás que decirte:</a:t>
            </a:r>
            <a:br>
              <a:rPr lang="en-MX" sz="4000" dirty="0"/>
            </a:br>
            <a:r>
              <a:rPr lang="en-MX" sz="4000" i="1" dirty="0"/>
              <a:t>¿Conmigo qué hará Él?</a:t>
            </a:r>
            <a:endParaRPr lang="en-MX" sz="400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EFB3E7D-E17E-3829-243F-B5549066D0DF}"/>
              </a:ext>
            </a:extLst>
          </p:cNvPr>
          <p:cNvCxnSpPr/>
          <p:nvPr/>
        </p:nvCxnSpPr>
        <p:spPr>
          <a:xfrm>
            <a:off x="405713" y="6084338"/>
            <a:ext cx="1138057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66246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imnos-cristianos" id="{AE030C3A-264C-5743-AA0B-976C69056D94}" vid="{35C32601-029D-3743-80A9-41922D538AE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4477</TotalTime>
  <Words>401</Words>
  <Application>Microsoft Macintosh PowerPoint</Application>
  <PresentationFormat>Widescreen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Avenir Book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Miguel Mosquera</dc:creator>
  <cp:lastModifiedBy>Miguel Mosquera</cp:lastModifiedBy>
  <cp:revision>151</cp:revision>
  <cp:lastPrinted>2026-09-30T21:39:18Z</cp:lastPrinted>
  <dcterms:created xsi:type="dcterms:W3CDTF">2022-05-23T20:34:02Z</dcterms:created>
  <dcterms:modified xsi:type="dcterms:W3CDTF">2026-10-05T16:59:24Z</dcterms:modified>
</cp:coreProperties>
</file>