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0" r:id="rId7"/>
    <p:sldId id="263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23/5/22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Años</a:t>
            </a:r>
            <a:r>
              <a:rPr lang="en-CA" sz="4000" dirty="0"/>
              <a:t> mi alma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vanidad</a:t>
            </a:r>
            <a:r>
              <a:rPr lang="en-CA" sz="4000" dirty="0"/>
              <a:t> </a:t>
            </a:r>
            <a:r>
              <a:rPr lang="en-CA" sz="4000" dirty="0" err="1"/>
              <a:t>vivió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ignorando</a:t>
            </a:r>
            <a:r>
              <a:rPr lang="en-CA" sz="4000" dirty="0"/>
              <a:t> a </a:t>
            </a:r>
            <a:r>
              <a:rPr lang="en-CA" sz="4000" dirty="0" err="1"/>
              <a:t>quien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 </a:t>
            </a:r>
            <a:r>
              <a:rPr lang="en-CA" sz="4000" dirty="0" err="1"/>
              <a:t>sufrió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o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Calvario</a:t>
            </a:r>
            <a:r>
              <a:rPr lang="en-CA" sz="4000" dirty="0"/>
              <a:t> </a:t>
            </a:r>
            <a:r>
              <a:rPr lang="en-CA" sz="4000" dirty="0" err="1"/>
              <a:t>padeció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Mi alma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</a:t>
            </a:r>
            <a:r>
              <a:rPr lang="en-CA" sz="4000" i="1" dirty="0" err="1"/>
              <a:t>halló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Dios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perdón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 me </a:t>
            </a:r>
            <a:r>
              <a:rPr lang="en-CA" sz="4000" i="1" dirty="0" err="1"/>
              <a:t>dio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Del </a:t>
            </a:r>
            <a:r>
              <a:rPr lang="en-CA" sz="4000" i="1" dirty="0" err="1"/>
              <a:t>pecado</a:t>
            </a:r>
            <a:r>
              <a:rPr lang="en-CA" sz="4000" i="1" dirty="0"/>
              <a:t> </a:t>
            </a:r>
            <a:r>
              <a:rPr lang="en-CA" sz="4000" i="1" dirty="0" err="1"/>
              <a:t>allí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Salvador.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4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Por la Biblia </a:t>
            </a:r>
            <a:r>
              <a:rPr lang="en-CA" sz="4000" dirty="0" err="1"/>
              <a:t>miro</a:t>
            </a:r>
            <a:r>
              <a:rPr lang="en-CA" sz="4000" dirty="0"/>
              <a:t> que </a:t>
            </a:r>
            <a:r>
              <a:rPr lang="en-CA" sz="4000" dirty="0" err="1"/>
              <a:t>pequé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su</a:t>
            </a:r>
            <a:r>
              <a:rPr lang="en-CA" sz="4000" dirty="0"/>
              <a:t> ley </a:t>
            </a:r>
            <a:r>
              <a:rPr lang="en-CA" sz="4000" dirty="0" err="1"/>
              <a:t>divina</a:t>
            </a:r>
            <a:r>
              <a:rPr lang="en-CA" sz="4000" dirty="0"/>
              <a:t> </a:t>
            </a:r>
            <a:r>
              <a:rPr lang="en-CA" sz="4000" dirty="0" err="1"/>
              <a:t>quebranté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Mi alma </a:t>
            </a:r>
            <a:r>
              <a:rPr lang="en-CA" sz="4000" dirty="0" err="1"/>
              <a:t>entonces</a:t>
            </a:r>
            <a:r>
              <a:rPr lang="en-CA" sz="4000" dirty="0"/>
              <a:t> </a:t>
            </a:r>
            <a:r>
              <a:rPr lang="en-CA" sz="4000" dirty="0" err="1"/>
              <a:t>contempló</a:t>
            </a:r>
            <a:r>
              <a:rPr lang="en-CA" sz="4000" dirty="0"/>
              <a:t> con </a:t>
            </a:r>
            <a:r>
              <a:rPr lang="en-CA" sz="4000" dirty="0" err="1"/>
              <a:t>fe</a:t>
            </a:r>
            <a:br>
              <a:rPr lang="en-CA" sz="4000" dirty="0"/>
            </a:br>
            <a:r>
              <a:rPr lang="en-CA" sz="4000" dirty="0"/>
              <a:t>al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54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Mi alma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</a:t>
            </a:r>
            <a:r>
              <a:rPr lang="en-CA" sz="4000" i="1" dirty="0" err="1"/>
              <a:t>halló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Dios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perdón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 me </a:t>
            </a:r>
            <a:r>
              <a:rPr lang="en-CA" sz="4000" i="1" dirty="0" err="1"/>
              <a:t>dio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Del </a:t>
            </a:r>
            <a:r>
              <a:rPr lang="en-CA" sz="4000" i="1" dirty="0" err="1"/>
              <a:t>pecado</a:t>
            </a:r>
            <a:r>
              <a:rPr lang="en-CA" sz="4000" i="1" dirty="0"/>
              <a:t> </a:t>
            </a:r>
            <a:r>
              <a:rPr lang="en-CA" sz="4000" i="1" dirty="0" err="1"/>
              <a:t>allí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Salvador.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06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Toda mi alma a Cristo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entregué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hoy le </a:t>
            </a:r>
            <a:r>
              <a:rPr lang="en-CA" sz="4000" dirty="0" err="1"/>
              <a:t>quiero</a:t>
            </a:r>
            <a:r>
              <a:rPr lang="en-CA" sz="4000" dirty="0"/>
              <a:t> y </a:t>
            </a:r>
            <a:r>
              <a:rPr lang="en-CA" sz="4000" dirty="0" err="1"/>
              <a:t>sirvo</a:t>
            </a:r>
            <a:r>
              <a:rPr lang="en-CA" sz="4000" dirty="0"/>
              <a:t> </a:t>
            </a:r>
            <a:r>
              <a:rPr lang="en-CA" sz="4000" dirty="0" err="1"/>
              <a:t>como</a:t>
            </a:r>
            <a:r>
              <a:rPr lang="en-CA" sz="4000" dirty="0"/>
              <a:t> a Rey.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los</a:t>
            </a:r>
            <a:r>
              <a:rPr lang="en-CA" sz="4000" dirty="0"/>
              <a:t> siglos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cantaré</a:t>
            </a:r>
            <a:br>
              <a:rPr lang="en-CA" sz="4000" dirty="0"/>
            </a:br>
            <a:r>
              <a:rPr lang="en-CA" sz="4000" dirty="0"/>
              <a:t>al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00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Mi alma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</a:t>
            </a:r>
            <a:r>
              <a:rPr lang="en-CA" sz="4000" i="1" dirty="0" err="1"/>
              <a:t>halló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Dios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perdón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 me </a:t>
            </a:r>
            <a:r>
              <a:rPr lang="en-CA" sz="4000" i="1" dirty="0" err="1"/>
              <a:t>dio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Del </a:t>
            </a:r>
            <a:r>
              <a:rPr lang="en-CA" sz="4000" i="1" dirty="0" err="1"/>
              <a:t>pecado</a:t>
            </a:r>
            <a:r>
              <a:rPr lang="en-CA" sz="4000" i="1" dirty="0"/>
              <a:t> </a:t>
            </a:r>
            <a:r>
              <a:rPr lang="en-CA" sz="4000" i="1" dirty="0" err="1"/>
              <a:t>allí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Salvador.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25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 Dios </a:t>
            </a:r>
            <a:r>
              <a:rPr lang="en-CA" sz="4000" dirty="0" err="1"/>
              <a:t>demostró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de </a:t>
            </a:r>
            <a:r>
              <a:rPr lang="en-CA" sz="4000" dirty="0" err="1"/>
              <a:t>gracia</a:t>
            </a:r>
            <a:r>
              <a:rPr lang="en-CA" sz="4000" dirty="0"/>
              <a:t> al hombre </a:t>
            </a:r>
            <a:r>
              <a:rPr lang="en-CA" sz="4000" dirty="0" err="1"/>
              <a:t>revistió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nosotros</a:t>
            </a:r>
            <a:r>
              <a:rPr lang="en-CA" sz="4000" dirty="0"/>
              <a:t> se </a:t>
            </a:r>
            <a:r>
              <a:rPr lang="en-CA" sz="4000" dirty="0" err="1"/>
              <a:t>entregó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17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Años mi alma en vanidad vivió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R. Newell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Mi alma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divina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</a:t>
            </a:r>
            <a:r>
              <a:rPr lang="en-CA" sz="4000" i="1" dirty="0" err="1"/>
              <a:t>halló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Dios </a:t>
            </a:r>
            <a:r>
              <a:rPr lang="en-CA" sz="4000" i="1" dirty="0" err="1"/>
              <a:t>allí</a:t>
            </a:r>
            <a:r>
              <a:rPr lang="en-CA" sz="4000" i="1" dirty="0"/>
              <a:t> </a:t>
            </a:r>
            <a:r>
              <a:rPr lang="en-CA" sz="4000" i="1" dirty="0" err="1"/>
              <a:t>perdón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 me </a:t>
            </a:r>
            <a:r>
              <a:rPr lang="en-CA" sz="4000" i="1" dirty="0" err="1"/>
              <a:t>dio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Del </a:t>
            </a:r>
            <a:r>
              <a:rPr lang="en-CA" sz="4000" i="1" dirty="0" err="1"/>
              <a:t>pecado</a:t>
            </a:r>
            <a:r>
              <a:rPr lang="en-CA" sz="4000" i="1" dirty="0"/>
              <a:t> </a:t>
            </a:r>
            <a:r>
              <a:rPr lang="en-CA" sz="4000" i="1" dirty="0" err="1"/>
              <a:t>allí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Salvador.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926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357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</cp:revision>
  <dcterms:created xsi:type="dcterms:W3CDTF">2022-05-23T20:34:02Z</dcterms:created>
  <dcterms:modified xsi:type="dcterms:W3CDTF">2022-05-23T20:40:13Z</dcterms:modified>
</cp:coreProperties>
</file>