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2" r:id="rId3"/>
    <p:sldId id="283" r:id="rId4"/>
    <p:sldId id="286" r:id="rId5"/>
    <p:sldId id="284" r:id="rId6"/>
    <p:sldId id="287" r:id="rId7"/>
    <p:sldId id="285" r:id="rId8"/>
    <p:sldId id="28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Ángeles de alta gloria,</a:t>
            </a:r>
            <a:br>
              <a:rPr lang="en-MX" sz="4000" dirty="0"/>
            </a:br>
            <a:r>
              <a:rPr lang="en-MX" sz="4000" dirty="0"/>
              <a:t>vuestras voces levantad;</a:t>
            </a:r>
            <a:br>
              <a:rPr lang="en-MX" sz="4000" dirty="0"/>
            </a:br>
            <a:r>
              <a:rPr lang="en-MX" sz="4000" dirty="0"/>
              <a:t>Cristo ya nació, la historia</a:t>
            </a:r>
            <a:br>
              <a:rPr lang="en-MX" sz="4000" dirty="0"/>
            </a:br>
            <a:r>
              <a:rPr lang="en-MX" sz="4000" dirty="0"/>
              <a:t>pronto a todos proclamad.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831A7-30CD-DF1E-543A-47874CA23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6559598-09EE-74E5-EE14-4AA066CCE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268134-5838-1518-FF59-B35B8BA56B4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81CD2D-1604-B44D-2EED-BC1DE25AB82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F2F77F-6147-17C0-837C-0963848990D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C350E7-3A58-DEC7-E059-AC1A4A3E74B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E41C27-7083-DFA1-A218-79477FFF4BB3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296AA-D388-A20F-3547-BB1C75A3B74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54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74699-A6A5-59DE-E9F7-7898F5258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26FA635-C25C-912B-45B3-C3A5551A6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23AFF6-6BFC-2A5D-4A62-16134A0BC6D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05443D-3C37-F1AC-00A1-EC99010D0E0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E894D3-F706-71C3-4940-DF1655C9BFA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E5419C-0E56-A3AB-BDAE-77E757839F4A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D98924-1F0D-C22C-BAA9-A5669F7E457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Los pastores vigilando</a:t>
            </a:r>
            <a:br>
              <a:rPr lang="en-MX" sz="4000" dirty="0"/>
            </a:br>
            <a:r>
              <a:rPr lang="en-MX" sz="4000" dirty="0"/>
              <a:t>sobre su ganado están;</a:t>
            </a:r>
            <a:br>
              <a:rPr lang="en-MX" sz="4000" dirty="0"/>
            </a:br>
            <a:r>
              <a:rPr lang="en-MX" sz="4000" dirty="0"/>
              <a:t>Dios en Cristo ya habitando</a:t>
            </a:r>
            <a:br>
              <a:rPr lang="en-MX" sz="4000" dirty="0"/>
            </a:br>
            <a:r>
              <a:rPr lang="en-MX" sz="4000" dirty="0"/>
              <a:t>con los hombres mirarán.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0F9857-2CF8-DB34-16A2-0B2D4E9644A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75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D1337-4C3A-25E4-4E80-22F7E29A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4D69C41-871B-1423-8472-55423A967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05ECA6-028E-7CEF-89A6-D3B4423AC9F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0B3BC2-573F-BDAC-16DA-97B6F25C3CD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7AE70-6E0E-F7CE-F97B-1925058D48F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F4771E-65FE-7DB3-D51B-5F89CE7301CB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E0918A-F1F3-31EB-8E5F-7B4515A3CD6E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5C55C3-B8B1-E9C8-00AB-5BF5A569019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06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28975-7B80-A815-C308-6C032C5A1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CC2B446-5EF4-5935-2CEA-59F9D1B1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E6E168-C628-28AA-824E-0C4B8187498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58F4B61-5937-FAD9-8AE1-9E2652EEE7C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474B71-565D-B1DE-7F69-DE9EF8E3796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7F0681-2CA7-68FE-3871-A23BC5865F7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AE3299-56B0-EF8A-4BCB-8E16EA4E578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Sabios, las meditaciones</a:t>
            </a:r>
            <a:br>
              <a:rPr lang="en-MX" sz="4000" dirty="0"/>
            </a:br>
            <a:r>
              <a:rPr lang="en-MX" sz="4000" dirty="0"/>
              <a:t>todas pronto abandonad;</a:t>
            </a:r>
            <a:br>
              <a:rPr lang="en-MX" sz="4000" dirty="0"/>
            </a:br>
            <a:r>
              <a:rPr lang="en-MX" sz="4000" dirty="0"/>
              <a:t>al Deseado de naciones</a:t>
            </a:r>
            <a:br>
              <a:rPr lang="en-MX" sz="4000" dirty="0"/>
            </a:br>
            <a:r>
              <a:rPr lang="en-MX" sz="4000" dirty="0"/>
              <a:t>en pesebre vil mirad.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501F8F-14A8-A270-4053-96FFF0D74D2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908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45F8F-0FF4-D427-5919-9987C016A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B91974A-2FA4-DF9E-5D46-DD20CB711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59A72A-D2FC-00C6-6E9D-FF366207E5C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6BE10B-F0B3-DB7B-27FA-7191F6CC224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BFA889-0BE2-B425-AC50-031D2394872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9C2F7-0D2D-9569-9B75-D742528BF43C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3A90E6-1BAF-8032-F56E-13D75D9ED962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4F2BCB-6771-797F-C150-5F539AAE165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824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D3193-B53B-9375-1765-DB82C79A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604DB0F-2831-BADB-5468-DC09BF3D7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78772F-C2D4-2079-3C2A-622AC5E16A2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666AED8-55A2-D29F-9B78-1FA9898338C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EE6594-B50A-CD98-851F-33442EB934C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6840F-A320-CF8F-CF25-1783FD619157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2ADE22-8E65-0F3B-E6ED-B716B6D2011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Los que a Cristo reverentes</a:t>
            </a:r>
            <a:br>
              <a:rPr lang="en-MX" sz="4000" dirty="0"/>
            </a:br>
            <a:r>
              <a:rPr lang="en-MX" sz="4000" dirty="0"/>
              <a:t>esperando verle están,</a:t>
            </a:r>
            <a:br>
              <a:rPr lang="en-MX" sz="4000" dirty="0"/>
            </a:br>
            <a:r>
              <a:rPr lang="en-MX" sz="4000" dirty="0"/>
              <a:t>en su templo, muy fervientes</a:t>
            </a:r>
            <a:br>
              <a:rPr lang="en-MX" sz="4000" dirty="0"/>
            </a:br>
            <a:r>
              <a:rPr lang="en-MX" sz="4000" dirty="0"/>
              <a:t>contemplarle allí podrán.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00C802-9AF4-3422-D88F-7F3AECBC230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394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3B2B7-9BD7-107B-65F2-B3D664EF6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1717FEE-FA6B-69A0-965C-8936C030F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076135-0C83-7D29-7371-24101DF2717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75592F3-3338-4AC5-1132-7FC284D4417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A341F9-EB65-D8CF-63B9-0473847A5DF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 de alta gloria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8A6EF8-DED7-8F0E-F35E-E61918842899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 err="1"/>
              <a:t>Tr</a:t>
            </a:r>
            <a:r>
              <a:rPr lang="es-ES" i="1" dirty="0"/>
              <a:t>. Geo P. Simmonds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3E3F4-A45D-9EBE-1F05-71745C755D41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E58CB4-BE72-62DB-94E9-7251686F5E5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644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4474</TotalTime>
  <Words>294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147</cp:revision>
  <cp:lastPrinted>2026-09-30T21:39:18Z</cp:lastPrinted>
  <dcterms:created xsi:type="dcterms:W3CDTF">2022-05-23T20:34:02Z</dcterms:created>
  <dcterms:modified xsi:type="dcterms:W3CDTF">2026-10-02T20:27:09Z</dcterms:modified>
</cp:coreProperties>
</file>