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3" r:id="rId3"/>
    <p:sldId id="284" r:id="rId4"/>
    <p:sldId id="285" r:id="rId5"/>
    <p:sldId id="286" r:id="rId6"/>
    <p:sldId id="28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Ángeles cantando están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﻿﻿﻿Desconocido</a:t>
            </a:r>
          </a:p>
          <a:p>
            <a:r>
              <a:rPr lang="es-ES_tradnl" sz="1400" i="1" dirty="0"/>
              <a:t>Traductor: G. P. </a:t>
            </a:r>
            <a:r>
              <a:rPr lang="es-ES_tradnl" sz="1400" i="1" dirty="0" err="1"/>
              <a:t>Simmonds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 err="1"/>
              <a:t>Ángeles</a:t>
            </a:r>
            <a:r>
              <a:rPr lang="en-CA" sz="4000" dirty="0"/>
              <a:t> cantando </a:t>
            </a:r>
            <a:r>
              <a:rPr lang="en-CA" sz="4000" dirty="0" err="1"/>
              <a:t>están</a:t>
            </a:r>
            <a:br>
              <a:rPr lang="en-CA" sz="4000" dirty="0"/>
            </a:br>
            <a:r>
              <a:rPr lang="en-CA" sz="4000" dirty="0"/>
              <a:t>Tan </a:t>
            </a:r>
            <a:r>
              <a:rPr lang="en-CA" sz="4000" dirty="0" err="1"/>
              <a:t>dulcísima</a:t>
            </a:r>
            <a:r>
              <a:rPr lang="en-CA" sz="4000" dirty="0"/>
              <a:t> </a:t>
            </a:r>
            <a:r>
              <a:rPr lang="en-CA" sz="4000" dirty="0" err="1"/>
              <a:t>canción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Las </a:t>
            </a:r>
            <a:r>
              <a:rPr lang="en-CA" sz="4000" dirty="0" err="1"/>
              <a:t>montañas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eco dan</a:t>
            </a:r>
            <a:br>
              <a:rPr lang="en-CA" sz="4000" dirty="0"/>
            </a:br>
            <a:r>
              <a:rPr lang="en-CA" sz="4000" dirty="0"/>
              <a:t>Como </a:t>
            </a:r>
            <a:r>
              <a:rPr lang="en-CA" sz="4000" dirty="0" err="1"/>
              <a:t>fiel</a:t>
            </a:r>
            <a:r>
              <a:rPr lang="en-CA" sz="4000" dirty="0"/>
              <a:t> </a:t>
            </a:r>
            <a:r>
              <a:rPr lang="en-CA" sz="4000" dirty="0" err="1"/>
              <a:t>contestación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Ángeles cantando están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﻿﻿﻿Desconocido</a:t>
            </a:r>
          </a:p>
          <a:p>
            <a:r>
              <a:rPr lang="es-ES_tradnl" sz="1400" i="1" dirty="0"/>
              <a:t>Traductor: G. P. </a:t>
            </a:r>
            <a:r>
              <a:rPr lang="es-ES_tradnl" sz="1400" i="1" dirty="0" err="1"/>
              <a:t>Simmonds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43798" y="2369223"/>
            <a:ext cx="8763001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/>
            <a:r>
              <a:rPr lang="en-CA" sz="4000" i="1" dirty="0"/>
              <a:t>Gloria, </a:t>
            </a:r>
            <a:r>
              <a:rPr lang="en-CA" sz="4000" i="1" dirty="0" err="1"/>
              <a:t>en</a:t>
            </a:r>
            <a:r>
              <a:rPr lang="en-CA" sz="4000" i="1" dirty="0"/>
              <a:t> lo alto gloria,</a:t>
            </a:r>
            <a:br>
              <a:rPr lang="en-CA" sz="4000" dirty="0"/>
            </a:br>
            <a:r>
              <a:rPr lang="en-CA" sz="4000" i="1" dirty="0"/>
              <a:t>Gloria, </a:t>
            </a:r>
            <a:r>
              <a:rPr lang="en-CA" sz="4000" i="1" dirty="0" err="1"/>
              <a:t>en</a:t>
            </a:r>
            <a:r>
              <a:rPr lang="en-CA" sz="4000" i="1" dirty="0"/>
              <a:t> lo alto gloria a Dios.</a:t>
            </a:r>
            <a:endParaRPr lang="en-CA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7825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Ángeles cantando están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﻿﻿﻿Desconocido</a:t>
            </a:r>
          </a:p>
          <a:p>
            <a:r>
              <a:rPr lang="es-ES_tradnl" sz="1400" i="1" dirty="0"/>
              <a:t>Traductor: G. P. </a:t>
            </a:r>
            <a:r>
              <a:rPr lang="es-ES_tradnl" sz="1400" i="1" dirty="0" err="1"/>
              <a:t>Simmonds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Los </a:t>
            </a:r>
            <a:r>
              <a:rPr lang="en-CA" sz="4000" dirty="0" err="1"/>
              <a:t>pastores</a:t>
            </a:r>
            <a:r>
              <a:rPr lang="en-CA" sz="4000" dirty="0"/>
              <a:t> sin </a:t>
            </a:r>
            <a:r>
              <a:rPr lang="en-CA" sz="4000" dirty="0" err="1"/>
              <a:t>cesar</a:t>
            </a:r>
            <a:br>
              <a:rPr lang="en-CA" sz="4000" dirty="0"/>
            </a:br>
            <a:r>
              <a:rPr lang="en-CA" sz="4000" dirty="0"/>
              <a:t>Sus </a:t>
            </a:r>
            <a:r>
              <a:rPr lang="en-CA" sz="4000" dirty="0" err="1"/>
              <a:t>loores</a:t>
            </a:r>
            <a:r>
              <a:rPr lang="en-CA" sz="4000" dirty="0"/>
              <a:t> dan a Dios;</a:t>
            </a:r>
            <a:br>
              <a:rPr lang="en-CA" sz="4000" dirty="0"/>
            </a:br>
            <a:r>
              <a:rPr lang="en-CA" sz="4000" dirty="0" err="1"/>
              <a:t>Cuán</a:t>
            </a:r>
            <a:r>
              <a:rPr lang="en-CA" sz="4000" dirty="0"/>
              <a:t> </a:t>
            </a:r>
            <a:r>
              <a:rPr lang="en-CA" sz="4000" dirty="0" err="1"/>
              <a:t>glorioso</a:t>
            </a:r>
            <a:r>
              <a:rPr lang="en-CA" sz="4000" dirty="0"/>
              <a:t> es el </a:t>
            </a:r>
            <a:r>
              <a:rPr lang="en-CA" sz="4000" dirty="0" err="1"/>
              <a:t>cantar</a:t>
            </a:r>
            <a:br>
              <a:rPr lang="en-CA" sz="4000" dirty="0"/>
            </a:br>
            <a:r>
              <a:rPr lang="en-CA" sz="4000" dirty="0"/>
              <a:t>De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melodiosa</a:t>
            </a:r>
            <a:r>
              <a:rPr lang="en-CA" sz="4000" dirty="0"/>
              <a:t> </a:t>
            </a:r>
            <a:r>
              <a:rPr lang="en-CA" sz="4000" dirty="0" err="1"/>
              <a:t>voz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180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Ángeles cantando están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﻿﻿﻿Desconocido</a:t>
            </a:r>
          </a:p>
          <a:p>
            <a:r>
              <a:rPr lang="es-ES_tradnl" sz="1400" i="1" dirty="0"/>
              <a:t>Traductor: G. P. </a:t>
            </a:r>
            <a:r>
              <a:rPr lang="es-ES_tradnl" sz="1400" i="1" dirty="0" err="1"/>
              <a:t>Simmonds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43798" y="2369223"/>
            <a:ext cx="8763001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/>
            <a:r>
              <a:rPr lang="en-CA" sz="4000" i="1" dirty="0"/>
              <a:t>Gloria, </a:t>
            </a:r>
            <a:r>
              <a:rPr lang="en-CA" sz="4000" i="1" dirty="0" err="1"/>
              <a:t>en</a:t>
            </a:r>
            <a:r>
              <a:rPr lang="en-CA" sz="4000" i="1" dirty="0"/>
              <a:t> lo alto gloria,</a:t>
            </a:r>
            <a:br>
              <a:rPr lang="en-CA" sz="4000" dirty="0"/>
            </a:br>
            <a:r>
              <a:rPr lang="en-CA" sz="4000" i="1" dirty="0"/>
              <a:t>Gloria, </a:t>
            </a:r>
            <a:r>
              <a:rPr lang="en-CA" sz="4000" i="1" dirty="0" err="1"/>
              <a:t>en</a:t>
            </a:r>
            <a:r>
              <a:rPr lang="en-CA" sz="4000" i="1" dirty="0"/>
              <a:t> lo alto gloria a Dios.</a:t>
            </a:r>
            <a:endParaRPr lang="en-CA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7005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Ángeles cantando están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﻿﻿﻿Desconocido</a:t>
            </a:r>
          </a:p>
          <a:p>
            <a:r>
              <a:rPr lang="es-ES_tradnl" sz="1400" i="1" dirty="0"/>
              <a:t>Traductor: G. P. </a:t>
            </a:r>
            <a:r>
              <a:rPr lang="es-ES_tradnl" sz="1400" i="1" dirty="0" err="1"/>
              <a:t>Simmonds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Oh, </a:t>
            </a:r>
            <a:r>
              <a:rPr lang="en-CA" sz="4000" dirty="0" err="1"/>
              <a:t>venid</a:t>
            </a:r>
            <a:r>
              <a:rPr lang="en-CA" sz="4000" dirty="0"/>
              <a:t> pronto a </a:t>
            </a:r>
            <a:r>
              <a:rPr lang="en-CA" sz="4000" dirty="0" err="1"/>
              <a:t>Belén</a:t>
            </a:r>
            <a:br>
              <a:rPr lang="en-CA" sz="4000" dirty="0"/>
            </a:br>
            <a:r>
              <a:rPr lang="en-CA" sz="4000" dirty="0"/>
              <a:t>Para </a:t>
            </a:r>
            <a:r>
              <a:rPr lang="en-CA" sz="4000" dirty="0" err="1"/>
              <a:t>contemplar</a:t>
            </a:r>
            <a:r>
              <a:rPr lang="en-CA" sz="4000" dirty="0"/>
              <a:t> con </a:t>
            </a:r>
            <a:r>
              <a:rPr lang="en-CA" sz="4000" dirty="0" err="1"/>
              <a:t>fe</a:t>
            </a:r>
            <a:br>
              <a:rPr lang="en-CA" sz="4000" dirty="0"/>
            </a:br>
            <a:r>
              <a:rPr lang="en-CA" sz="4000" dirty="0"/>
              <a:t>A Jesús, </a:t>
            </a:r>
            <a:r>
              <a:rPr lang="en-CA" sz="4000" dirty="0" err="1"/>
              <a:t>autor</a:t>
            </a:r>
            <a:r>
              <a:rPr lang="en-CA" sz="4000" dirty="0"/>
              <a:t> del bien,</a:t>
            </a:r>
            <a:br>
              <a:rPr lang="en-CA" sz="4000" dirty="0"/>
            </a:br>
            <a:r>
              <a:rPr lang="en-CA" sz="4000" dirty="0"/>
              <a:t>Al </a:t>
            </a:r>
            <a:r>
              <a:rPr lang="en-CA" sz="4000" dirty="0" err="1"/>
              <a:t>recién</a:t>
            </a:r>
            <a:r>
              <a:rPr lang="en-CA" sz="4000" dirty="0"/>
              <a:t> </a:t>
            </a:r>
            <a:r>
              <a:rPr lang="en-CA" sz="4000" dirty="0" err="1"/>
              <a:t>nacido</a:t>
            </a:r>
            <a:r>
              <a:rPr lang="en-CA" sz="4000" dirty="0"/>
              <a:t>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678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Ángeles cantando están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﻿﻿﻿Desconocido</a:t>
            </a:r>
          </a:p>
          <a:p>
            <a:r>
              <a:rPr lang="es-ES_tradnl" sz="1400" i="1" dirty="0"/>
              <a:t>Traductor: G. P. </a:t>
            </a:r>
            <a:r>
              <a:rPr lang="es-ES_tradnl" sz="1400" i="1" dirty="0" err="1"/>
              <a:t>Simmonds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43798" y="2369223"/>
            <a:ext cx="8763001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/>
            <a:r>
              <a:rPr lang="en-CA" sz="4000" i="1" dirty="0"/>
              <a:t>Gloria, </a:t>
            </a:r>
            <a:r>
              <a:rPr lang="en-CA" sz="4000" i="1" dirty="0" err="1"/>
              <a:t>en</a:t>
            </a:r>
            <a:r>
              <a:rPr lang="en-CA" sz="4000" i="1" dirty="0"/>
              <a:t> lo alto gloria,</a:t>
            </a:r>
            <a:br>
              <a:rPr lang="en-CA" sz="4000" dirty="0"/>
            </a:br>
            <a:r>
              <a:rPr lang="en-CA" sz="4000" i="1" dirty="0"/>
              <a:t>Gloria, </a:t>
            </a:r>
            <a:r>
              <a:rPr lang="en-CA" sz="4000" i="1" dirty="0" err="1"/>
              <a:t>en</a:t>
            </a:r>
            <a:r>
              <a:rPr lang="en-CA" sz="4000" i="1" dirty="0"/>
              <a:t> lo alto gloria a Dios.</a:t>
            </a:r>
            <a:endParaRPr lang="en-CA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256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1276</TotalTime>
  <Words>235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27</cp:revision>
  <dcterms:created xsi:type="dcterms:W3CDTF">2021-10-09T20:00:20Z</dcterms:created>
  <dcterms:modified xsi:type="dcterms:W3CDTF">2021-11-10T13:53:16Z</dcterms:modified>
</cp:coreProperties>
</file>