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82" r:id="rId3"/>
    <p:sldId id="277" r:id="rId4"/>
    <p:sldId id="283" r:id="rId5"/>
    <p:sldId id="278" r:id="rId6"/>
    <p:sldId id="281" r:id="rId7"/>
    <p:sldId id="279" r:id="rId8"/>
    <p:sldId id="28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Ángeles, alzad el canto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Ángeles, alzad el canto,</a:t>
            </a:r>
            <a:br>
              <a:rPr lang="en-MX" sz="4000" dirty="0"/>
            </a:br>
            <a:r>
              <a:rPr lang="en-MX" sz="4000" dirty="0"/>
              <a:t>la noticia celebrad;</a:t>
            </a:r>
            <a:br>
              <a:rPr lang="en-MX" sz="4000" dirty="0"/>
            </a:br>
            <a:r>
              <a:rPr lang="en-MX" sz="4000" dirty="0"/>
              <a:t>proclamad al mundo entero</a:t>
            </a:r>
            <a:br>
              <a:rPr lang="en-MX" sz="4000" dirty="0"/>
            </a:br>
            <a:r>
              <a:rPr lang="en-MX" sz="4000" dirty="0"/>
              <a:t>nuevas de consuelo y paz.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831A7-30CD-DF1E-543A-47874CA23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6559598-09EE-74E5-EE14-4AA066CCE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268134-5838-1518-FF59-B35B8BA56B4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81CD2D-1604-B44D-2EED-BC1DE25AB82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F2F77F-6147-17C0-837C-0963848990D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Ángeles, alzad el canto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C350E7-3A58-DEC7-E059-AC1A4A3E74BD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E41C27-7083-DFA1-A218-79477FFF4BB3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Adoremos, adoremos</a:t>
            </a:r>
            <a:br>
              <a:rPr lang="en-MX" sz="4000" i="1" dirty="0"/>
            </a:br>
            <a:r>
              <a:rPr lang="en-MX" sz="4000" i="1" dirty="0"/>
              <a:t>al recién nacido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296AA-D388-A20F-3547-BB1C75A3B74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540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08D43-A78F-E971-597C-4DFD8DB0D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3BDA00F-9810-47EF-B4BA-7C81C0D64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521876-930E-A9C4-F699-E9420103375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A04C9BB-5063-3429-7A4B-C75BA3043A3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9F8690-5592-AF30-702D-D9571EEAEAD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Ángeles, alzad el canto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5D3B08-ED7E-2F96-3FA4-875E3803EDA7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7CAE54-7743-DC4F-8B71-225B2505CCD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Oh, pastores que oísteis</a:t>
            </a:r>
            <a:br>
              <a:rPr lang="en-MX" sz="4000" dirty="0"/>
            </a:br>
            <a:r>
              <a:rPr lang="en-MX" sz="4000" dirty="0"/>
              <a:t>el gran coro celestial,</a:t>
            </a:r>
            <a:br>
              <a:rPr lang="en-MX" sz="4000" dirty="0"/>
            </a:br>
            <a:r>
              <a:rPr lang="en-MX" sz="4000" dirty="0"/>
              <a:t>el mensaje tan sublime</a:t>
            </a:r>
            <a:br>
              <a:rPr lang="en-MX" sz="4000" dirty="0"/>
            </a:br>
            <a:r>
              <a:rPr lang="en-MX" sz="4000" dirty="0"/>
              <a:t>por doquiera anunciad.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91D135-06F0-4A1B-3D36-081FAA6B706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480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9DA22-9B06-4C6D-0AA5-01441D94A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148C3E8-B40B-78B4-17D3-A03B7032B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12E47F-DC29-A982-F799-3AC97E4DCAA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29C2280-A283-158C-29DC-AC5BA692D7F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C14D40-9AB2-695A-E4D7-5760F5CF27D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Ángeles, alzad el canto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BE054B-D063-55B5-C5DC-7333A8F6C527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CA9C34-94E8-1602-2117-FED2974FCF06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Adoremos, adoremos</a:t>
            </a:r>
            <a:br>
              <a:rPr lang="en-MX" sz="4000" i="1" dirty="0"/>
            </a:br>
            <a:r>
              <a:rPr lang="en-MX" sz="4000" i="1" dirty="0"/>
              <a:t>al recién nacido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614367-D9A9-4959-015D-B3829A98F95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10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FFB51-7C55-5620-E326-0A28E48DB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B549CBC-272D-36DE-E7F4-F98F778F5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A1961D-D310-CDBC-50A2-763554A40B3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92F599-AE35-27FC-11F3-FA21897864E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B7BC82-B609-32EB-C6ED-0EC17E1AC1F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Ángeles, alzad el canto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1F6103-0B48-B8F4-CBA7-2E52BC6F8CD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B00C14-F4AF-7B8E-66CD-01948CFD5018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Sabios, contemplad con gozo</a:t>
            </a:r>
            <a:br>
              <a:rPr lang="en-MX" sz="4000" dirty="0"/>
            </a:br>
            <a:r>
              <a:rPr lang="en-MX" sz="4000" dirty="0"/>
              <a:t>de la estrella el fulgor,</a:t>
            </a:r>
            <a:br>
              <a:rPr lang="en-MX" sz="4000" dirty="0"/>
            </a:br>
            <a:r>
              <a:rPr lang="en-MX" sz="4000" dirty="0"/>
              <a:t>ese astro portentoso</a:t>
            </a:r>
            <a:br>
              <a:rPr lang="en-MX" sz="4000" dirty="0"/>
            </a:br>
            <a:r>
              <a:rPr lang="en-MX" sz="4000" dirty="0"/>
              <a:t>que os guía al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547EF3-A020-F8FB-743C-FE96DAD8FAE4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28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A5A21-2EE6-0FE7-6431-F4BC291D5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15FCF9E-716B-CCB6-8D23-3DF770BC3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D2A2FB-5793-13BA-E6A7-4D73D140BD0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725BDFF-842B-8470-90F5-41848F2F246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AF53D9-93F3-3FB1-78A4-3E130601F10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Ángeles, alzad el canto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6DD276-3C86-A57C-1CE1-6A7E6305E000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EB4D96-71F4-FE9B-E323-C41260C8167E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Adoremos, adoremos</a:t>
            </a:r>
            <a:br>
              <a:rPr lang="en-MX" sz="4000" i="1" dirty="0"/>
            </a:br>
            <a:r>
              <a:rPr lang="en-MX" sz="4000" i="1" dirty="0"/>
              <a:t>al recién nacido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452CAF-BF89-6C90-D55F-FC348B944B6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642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6BCB6-578F-E488-31DC-9769E59C2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40812EC-0332-AB23-E273-5926F2A5A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0D73F1-7C4A-FD4B-7E20-70611315692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67791A-3FBB-FD8F-AF5B-025B586BE1B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35E1E4-379A-26A0-C760-A3BAF92A6B0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Ángeles, alzad el canto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193E39-E894-22AC-4B2C-621DE9F90A6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7FF05F-5472-2E6D-91E7-C297F488AFC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Fieles, todos adoradle</a:t>
            </a:r>
            <a:br>
              <a:rPr lang="en-MX" sz="4000" dirty="0"/>
            </a:br>
            <a:r>
              <a:rPr lang="en-MX" sz="4000" dirty="0"/>
              <a:t>con humilde gratitud;</a:t>
            </a:r>
            <a:br>
              <a:rPr lang="en-MX" sz="4000" dirty="0"/>
            </a:br>
            <a:r>
              <a:rPr lang="en-MX" sz="4000" dirty="0"/>
              <a:t>Todo honor y homenaje</a:t>
            </a:r>
            <a:br>
              <a:rPr lang="en-MX" sz="4000" dirty="0"/>
            </a:br>
            <a:r>
              <a:rPr lang="en-MX" sz="4000" dirty="0"/>
              <a:t>tributad al Rey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9044B54-EDA8-DF16-1BF1-2C7E46FA865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17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119C9-06DC-9780-FCDF-963CAFE1C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138C232-C679-A440-F352-16D1C9243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3C15C4-8625-8BD3-E355-E69BB2E2816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05C7B5E-BD75-DED0-1C03-47FF8A86254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57E4CB-ED48-9A75-5F06-6C960BC7B39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Ángeles, alzad el canto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6B259-5B4A-FB7F-6B8D-4E1B765451AE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Montgomery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7395F0-0A34-C726-D04A-A78D3E85711C}"/>
              </a:ext>
            </a:extLst>
          </p:cNvPr>
          <p:cNvSpPr/>
          <p:nvPr/>
        </p:nvSpPr>
        <p:spPr>
          <a:xfrm>
            <a:off x="481914" y="2171319"/>
            <a:ext cx="112281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Adoremos, adoremos</a:t>
            </a:r>
            <a:br>
              <a:rPr lang="en-MX" sz="4000" i="1" dirty="0"/>
            </a:br>
            <a:r>
              <a:rPr lang="en-MX" sz="4000" i="1" dirty="0"/>
              <a:t>al recién nacido 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D01738-9766-1E70-90DB-DA1247065FC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72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4447</TotalTime>
  <Words>271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146</cp:revision>
  <cp:lastPrinted>2026-09-30T21:39:18Z</cp:lastPrinted>
  <dcterms:created xsi:type="dcterms:W3CDTF">2022-05-23T20:34:02Z</dcterms:created>
  <dcterms:modified xsi:type="dcterms:W3CDTF">2026-10-02T20:00:51Z</dcterms:modified>
</cp:coreProperties>
</file>