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Amoroso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Amoroso Salvador,</a:t>
            </a:r>
            <a:br>
              <a:rPr lang="en-MX" sz="4000" dirty="0"/>
            </a:br>
            <a:r>
              <a:rPr lang="en-MX" sz="4000" dirty="0"/>
              <a:t>sin igual es tu bondad,</a:t>
            </a:r>
            <a:br>
              <a:rPr lang="en-MX" sz="4000" dirty="0"/>
            </a:br>
            <a:r>
              <a:rPr lang="en-MX" sz="4000" dirty="0"/>
              <a:t>eres Tú mi mediador,</a:t>
            </a:r>
            <a:br>
              <a:rPr lang="en-MX" sz="4000" dirty="0"/>
            </a:br>
            <a:r>
              <a:rPr lang="en-MX" sz="4000" dirty="0"/>
              <a:t>mi perfecta santidad.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88E4D-88F0-0755-9275-41A298E50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701C065-5623-C9A9-06EE-850482DE9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F5C7F9-A401-B160-A704-035525DF9E3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20E73E9-24A9-D8C9-6D1C-FE4D8460ED4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F3070-A726-61C8-46E3-0B8DF47C94D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Amoroso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BBF3AC-813E-EC4A-B368-BF7D01A5729A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0170F7-ED92-6AEE-5976-A454740AFF3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Mi contrito corazón</a:t>
            </a:r>
            <a:br>
              <a:rPr lang="en-MX" sz="4000" dirty="0"/>
            </a:br>
            <a:r>
              <a:rPr lang="en-MX" sz="4000" dirty="0"/>
              <a:t>te confiesa su maldad,</a:t>
            </a:r>
            <a:br>
              <a:rPr lang="en-MX" sz="4000" dirty="0"/>
            </a:br>
            <a:r>
              <a:rPr lang="en-MX" sz="4000" dirty="0"/>
              <a:t>pide al Padre mi perdón</a:t>
            </a:r>
            <a:br>
              <a:rPr lang="en-MX" sz="4000" dirty="0"/>
            </a:br>
            <a:r>
              <a:rPr lang="en-MX" sz="4000" dirty="0"/>
              <a:t>por tu santa caridad.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DD96C9-9F14-A8F7-0F88-FEC544C4A8E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498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44544-53E1-B484-D68A-2133E940D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D2A23FD-4B3C-156C-105E-3FB492C29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E11848-9996-8E63-66E9-95EDFF06316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5DE8ED-953A-88F8-B557-01EFA367D9F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7D6590-412A-18FC-ABBE-7C3A0C62CC3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Amoroso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13E74B-11E7-6DFC-1D1D-FE37C174530F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22FDFD-0C73-95D9-56EA-C64375342E5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Te contemplo sin cesar</a:t>
            </a:r>
            <a:br>
              <a:rPr lang="en-MX" sz="4000" dirty="0"/>
            </a:br>
            <a:r>
              <a:rPr lang="en-MX" sz="4000" dirty="0"/>
              <a:t>en tu trono desde aquí;</a:t>
            </a:r>
            <a:br>
              <a:rPr lang="en-MX" sz="4000" dirty="0"/>
            </a:br>
            <a:r>
              <a:rPr lang="en-MX" sz="4000" dirty="0"/>
              <a:t>¡oh, cuán grato es meditar</a:t>
            </a:r>
            <a:br>
              <a:rPr lang="en-MX" sz="4000" dirty="0"/>
            </a:br>
            <a:r>
              <a:rPr lang="en-MX" sz="4000" dirty="0"/>
              <a:t>que intercedes Tú por mí!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BC053F5-8D69-AC46-1858-7BC30F5787C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763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5FAD8-9E42-69B5-BA44-9AE7EBF0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99AD250-C865-3427-ABD0-136F9CAB8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5698C4-EEA2-5485-EEC2-97EBBD7BEB7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48E2BE6-912D-6803-8C1F-CB6D7D54D06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4924DF-8682-0D0D-EFFD-7EACF334C8F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Amoroso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4FACF1-BA59-3962-88E8-7A76FA44F512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M. N. Hutchinson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30B77A-41BC-3109-5EA0-33F0D17B9B08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Fuente Tú de compasión,</a:t>
            </a:r>
            <a:br>
              <a:rPr lang="en-MX" sz="4000" dirty="0"/>
            </a:br>
            <a:r>
              <a:rPr lang="en-MX" sz="4000" dirty="0"/>
              <a:t>siempre a Ti te doy loor:</a:t>
            </a:r>
            <a:br>
              <a:rPr lang="en-MX" sz="4000" dirty="0"/>
            </a:br>
            <a:r>
              <a:rPr lang="en-MX" sz="4000" dirty="0"/>
              <a:t>siendo grato corazón</a:t>
            </a:r>
            <a:br>
              <a:rPr lang="en-MX" sz="4000" dirty="0"/>
            </a:br>
            <a:r>
              <a:rPr lang="en-MX" sz="4000" dirty="0"/>
              <a:t>ensalzarte mi Señor.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0055B6-D5A5-F942-2E27-8C5DA3D619E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574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4371</TotalTime>
  <Words>158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145</cp:revision>
  <cp:lastPrinted>2026-09-30T21:39:18Z</cp:lastPrinted>
  <dcterms:created xsi:type="dcterms:W3CDTF">2022-05-23T20:34:02Z</dcterms:created>
  <dcterms:modified xsi:type="dcterms:W3CDTF">2026-10-02T18:44:51Z</dcterms:modified>
</cp:coreProperties>
</file>