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Amémonos, hermanos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Juan B. Cabrera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Amémonos, hermanos, con tierno y puro amor;</a:t>
            </a:r>
            <a:br>
              <a:rPr lang="en-MX" sz="4000" dirty="0"/>
            </a:br>
            <a:r>
              <a:rPr lang="en-MX" sz="4000" dirty="0"/>
              <a:t>un solo cuerpo somos, y nuestro Padre es Dios.</a:t>
            </a:r>
            <a:br>
              <a:rPr lang="en-MX" sz="4000" dirty="0"/>
            </a:br>
            <a:r>
              <a:rPr lang="en-MX" sz="4000" dirty="0"/>
              <a:t>Amémonos, hermanos, lo quiere el Salvador,</a:t>
            </a:r>
            <a:br>
              <a:rPr lang="en-MX" sz="4000" dirty="0"/>
            </a:br>
            <a:r>
              <a:rPr lang="en-MX" sz="4000" dirty="0"/>
              <a:t>quien su preciosa sangre por todos derramó.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BA257-EEFF-12D3-EB17-F92DC76A2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4D252D5-6FE0-A173-F425-F58FE232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A41186-5767-728D-F6FC-5AC7FC03D20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1AAE52-89F2-76B4-8B60-3C198881D4F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7DE5E-CC08-63E1-F422-5324F5CE5EF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Amémonos, hermanos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74D5FE-D174-BE94-1C9A-DE676FBB75EE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Juan B. Cabrera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91470F-6768-0B99-F01F-64D29A4636B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Amémonos, hermanos, en dulce comunión,</a:t>
            </a:r>
            <a:br>
              <a:rPr lang="en-MX" sz="4000" dirty="0"/>
            </a:br>
            <a:r>
              <a:rPr lang="en-MX" sz="4000" dirty="0"/>
              <a:t>y paz, afecto y gracia dará el Consolador.</a:t>
            </a:r>
            <a:br>
              <a:rPr lang="en-MX" sz="4000" dirty="0"/>
            </a:br>
            <a:r>
              <a:rPr lang="en-MX" sz="4000" dirty="0"/>
              <a:t>Amémonos, hermanos, y en nuestra santa unión</a:t>
            </a:r>
            <a:br>
              <a:rPr lang="en-MX" sz="4000" dirty="0"/>
            </a:br>
            <a:r>
              <a:rPr lang="en-MX" sz="4000" dirty="0"/>
              <a:t>no existan asperezas ni discordante voz.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0CAFAD-C7AD-CBBF-E20E-CED138793F5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608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F8E95-4F26-DBF1-041B-0322519C0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79BCC89-7DF5-5176-CF7C-142C32267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857B85-107E-0C20-E297-456D2E10568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A3EF9D-0C65-9B08-6E38-A9F53E3956A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7EDC7C-CB57-4A07-9E39-44176E8B04C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Amémonos, hermanos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EEF97C-3673-9256-D8D3-E6D67A4B6F8C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Juan B. Cabrera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882B2E-FCB6-6465-6410-995C981955B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Amémonos, hermanos, y al mundo pecador</a:t>
            </a:r>
            <a:br>
              <a:rPr lang="en-MX" sz="4000" dirty="0"/>
            </a:br>
            <a:r>
              <a:rPr lang="en-MX" sz="4000" dirty="0"/>
              <a:t>mostremos cómo viven lo que son de Señor.</a:t>
            </a:r>
            <a:br>
              <a:rPr lang="en-MX" sz="4000" dirty="0"/>
            </a:br>
            <a:r>
              <a:rPr lang="en-MX" sz="4000" dirty="0"/>
              <a:t>Amémonos, hermanos, con todo el corazón;</a:t>
            </a:r>
            <a:br>
              <a:rPr lang="en-MX" sz="4000" dirty="0"/>
            </a:br>
            <a:r>
              <a:rPr lang="en-MX" sz="4000" dirty="0"/>
              <a:t>lo ordena el Dios y Padre; su ley es ley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0EE-0DC2-0597-3292-4ABB60AAD5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088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4370</TotalTime>
  <Words>172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144</cp:revision>
  <cp:lastPrinted>2026-09-30T21:39:18Z</cp:lastPrinted>
  <dcterms:created xsi:type="dcterms:W3CDTF">2022-05-23T20:34:02Z</dcterms:created>
  <dcterms:modified xsi:type="dcterms:W3CDTF">2026-10-01T23:16:46Z</dcterms:modified>
</cp:coreProperties>
</file>