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79" r:id="rId3"/>
    <p:sldId id="28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33" d="100"/>
          <a:sy n="133" d="100"/>
        </p:scale>
        <p:origin x="58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29/8/23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29/8/23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29/8/23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29/8/23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29/8/23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29/8/23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29/8/23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29/8/23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29/8/23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29/8/23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29/8/23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29/8/23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Amarte más Señor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Amarte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más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Señor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¡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amarte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más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!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Es mi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deseo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hoy de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corazón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Esta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es mi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petición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concede mi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oración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: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Amarte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más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¡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amarte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más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!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Elizabeth </a:t>
            </a:r>
            <a:r>
              <a:rPr lang="es-ES_tradnl" i="1" dirty="0" err="1"/>
              <a:t>Prentiss</a:t>
            </a:r>
            <a:br>
              <a:rPr lang="es-ES_tradnl" i="1" dirty="0"/>
            </a:br>
            <a:r>
              <a:rPr lang="es-ES_tradnl" i="1" dirty="0"/>
              <a:t>Traducción: Eleonor Mosquera</a:t>
            </a:r>
          </a:p>
        </p:txBody>
      </p:sp>
    </p:spTree>
    <p:extLst>
      <p:ext uri="{BB962C8B-B14F-4D97-AF65-F5344CB8AC3E}">
        <p14:creationId xmlns:p14="http://schemas.microsoft.com/office/powerpoint/2010/main" val="2788029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Amarte más Señor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El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mundo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no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podrá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darme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la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paz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que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sólo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en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Ti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Señor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puedo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encontrar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Por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eso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mi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oración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ferviente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es,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Señor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: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Amarte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más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¡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amarte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más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!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Elizabeth </a:t>
            </a:r>
            <a:r>
              <a:rPr lang="es-ES_tradnl" i="1" dirty="0" err="1"/>
              <a:t>Prentiss</a:t>
            </a:r>
            <a:br>
              <a:rPr lang="es-ES_tradnl" i="1" dirty="0"/>
            </a:br>
            <a:r>
              <a:rPr lang="es-ES_tradnl" i="1" dirty="0"/>
              <a:t>Traducción: Eleonor Mosquera</a:t>
            </a:r>
          </a:p>
        </p:txBody>
      </p:sp>
    </p:spTree>
    <p:extLst>
      <p:ext uri="{BB962C8B-B14F-4D97-AF65-F5344CB8AC3E}">
        <p14:creationId xmlns:p14="http://schemas.microsoft.com/office/powerpoint/2010/main" val="1730368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Amarte más Señor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Quiero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aprender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Señor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a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amarte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más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en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gozo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o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aflicción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hasta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el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final.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Y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por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la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eternidad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mi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adoración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será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:</a:t>
            </a:r>
            <a:b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Amarte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más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¡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amarte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4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más</a:t>
            </a:r>
            <a:r>
              <a:rPr lang="en-US" sz="4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!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Elizabeth </a:t>
            </a:r>
            <a:r>
              <a:rPr lang="es-ES_tradnl" i="1" dirty="0" err="1"/>
              <a:t>Prentiss</a:t>
            </a:r>
            <a:br>
              <a:rPr lang="es-ES_tradnl" i="1" dirty="0"/>
            </a:br>
            <a:r>
              <a:rPr lang="es-ES_tradnl" i="1" dirty="0"/>
              <a:t>Traducción: Eleonor Mosquera</a:t>
            </a:r>
          </a:p>
        </p:txBody>
      </p:sp>
    </p:spTree>
    <p:extLst>
      <p:ext uri="{BB962C8B-B14F-4D97-AF65-F5344CB8AC3E}">
        <p14:creationId xmlns:p14="http://schemas.microsoft.com/office/powerpoint/2010/main" val="15916566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5844</TotalTime>
  <Words>166</Words>
  <Application>Microsoft Macintosh PowerPoint</Application>
  <PresentationFormat>Widescreen</PresentationFormat>
  <Paragraphs>12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110</cp:revision>
  <cp:lastPrinted>2023-08-15T22:06:33Z</cp:lastPrinted>
  <dcterms:created xsi:type="dcterms:W3CDTF">2022-05-23T20:34:02Z</dcterms:created>
  <dcterms:modified xsi:type="dcterms:W3CDTF">2023-08-29T13:00:10Z</dcterms:modified>
</cp:coreProperties>
</file>