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2" r:id="rId3"/>
    <p:sldId id="278" r:id="rId4"/>
    <p:sldId id="281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Ama </a:t>
            </a:r>
            <a:r>
              <a:rPr lang="en-US" sz="4000" dirty="0" err="1"/>
              <a:t>el</a:t>
            </a:r>
            <a:r>
              <a:rPr lang="en-US" sz="4000" dirty="0"/>
              <a:t> Pastor sus </a:t>
            </a:r>
            <a:r>
              <a:rPr lang="en-US" sz="4000" dirty="0" err="1"/>
              <a:t>ovejas</a:t>
            </a:r>
            <a:r>
              <a:rPr lang="en-US" sz="4000" dirty="0"/>
              <a:t> con un amor paternal;</a:t>
            </a:r>
            <a:br>
              <a:rPr lang="en-US" sz="4000" dirty="0"/>
            </a:br>
            <a:r>
              <a:rPr lang="en-US" sz="4000" dirty="0"/>
              <a:t>ama </a:t>
            </a:r>
            <a:r>
              <a:rPr lang="en-US" sz="4000" dirty="0" err="1"/>
              <a:t>el</a:t>
            </a:r>
            <a:r>
              <a:rPr lang="en-US" sz="4000" dirty="0"/>
              <a:t> Pastor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rebaño</a:t>
            </a:r>
            <a:r>
              <a:rPr lang="en-US" sz="4000" dirty="0"/>
              <a:t> con un amor sin </a:t>
            </a:r>
            <a:r>
              <a:rPr lang="en-US" sz="4000" dirty="0" err="1"/>
              <a:t>igual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Ama </a:t>
            </a:r>
            <a:r>
              <a:rPr lang="en-US" sz="4000" dirty="0" err="1"/>
              <a:t>el</a:t>
            </a:r>
            <a:r>
              <a:rPr lang="en-US" sz="4000" dirty="0"/>
              <a:t> Pastor a las </a:t>
            </a:r>
            <a:r>
              <a:rPr lang="en-US" sz="4000" dirty="0" err="1"/>
              <a:t>otras</a:t>
            </a:r>
            <a:r>
              <a:rPr lang="en-US" sz="4000" dirty="0"/>
              <a:t> que </a:t>
            </a:r>
            <a:r>
              <a:rPr lang="en-US" sz="4000" dirty="0" err="1"/>
              <a:t>descarriadas</a:t>
            </a:r>
            <a:r>
              <a:rPr lang="en-US" sz="4000" dirty="0"/>
              <a:t> </a:t>
            </a:r>
            <a:r>
              <a:rPr lang="en-US" sz="4000" dirty="0" err="1"/>
              <a:t>están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conmovido</a:t>
            </a:r>
            <a:r>
              <a:rPr lang="en-US" sz="4000" dirty="0"/>
              <a:t> las </a:t>
            </a:r>
            <a:r>
              <a:rPr lang="en-US" sz="4000" dirty="0" err="1"/>
              <a:t>busca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dondequiera</a:t>
            </a:r>
            <a:r>
              <a:rPr lang="en-US" sz="4000" dirty="0"/>
              <a:t> que van.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Por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desierto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errabundas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vense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sufrir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penas</a:t>
            </a:r>
            <a:r>
              <a:rPr lang="en-US" sz="4000" i="1" dirty="0">
                <a:effectLst/>
              </a:rPr>
              <a:t> mil;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y al </a:t>
            </a:r>
            <a:r>
              <a:rPr lang="en-US" sz="4000" i="1" dirty="0" err="1">
                <a:effectLst/>
              </a:rPr>
              <a:t>encontrarlas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hombros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llévalas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tierno</a:t>
            </a:r>
            <a:r>
              <a:rPr lang="en-US" sz="4000" i="1" dirty="0">
                <a:effectLst/>
              </a:rPr>
              <a:t> al </a:t>
            </a:r>
            <a:r>
              <a:rPr lang="en-US" sz="4000" i="1" dirty="0" err="1">
                <a:effectLst/>
              </a:rPr>
              <a:t>redil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41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Ama </a:t>
            </a:r>
            <a:r>
              <a:rPr lang="en-US" sz="4000" dirty="0" err="1"/>
              <a:t>el</a:t>
            </a:r>
            <a:r>
              <a:rPr lang="en-US" sz="4000" dirty="0"/>
              <a:t> Pastor sus </a:t>
            </a:r>
            <a:r>
              <a:rPr lang="en-US" sz="4000" dirty="0" err="1"/>
              <a:t>corderos</a:t>
            </a:r>
            <a:r>
              <a:rPr lang="en-US" sz="4000" dirty="0"/>
              <a:t>, </a:t>
            </a:r>
            <a:r>
              <a:rPr lang="en-US" sz="4000" dirty="0" err="1"/>
              <a:t>ámalos</a:t>
            </a:r>
            <a:r>
              <a:rPr lang="en-US" sz="4000" dirty="0"/>
              <a:t> </a:t>
            </a:r>
            <a:r>
              <a:rPr lang="en-US" sz="4000" dirty="0" err="1"/>
              <a:t>tierno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Pastor;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los</a:t>
            </a:r>
            <a:r>
              <a:rPr lang="en-US" sz="4000" dirty="0"/>
              <a:t> que a </a:t>
            </a:r>
            <a:r>
              <a:rPr lang="en-US" sz="4000" dirty="0" err="1"/>
              <a:t>veces</a:t>
            </a:r>
            <a:r>
              <a:rPr lang="en-US" sz="4000" dirty="0"/>
              <a:t>, </a:t>
            </a:r>
            <a:r>
              <a:rPr lang="en-US" sz="4000" dirty="0" err="1"/>
              <a:t>perdidos</a:t>
            </a:r>
            <a:r>
              <a:rPr lang="en-US" sz="4000" dirty="0"/>
              <a:t>, se </a:t>
            </a:r>
            <a:r>
              <a:rPr lang="en-US" sz="4000" dirty="0" err="1"/>
              <a:t>oyen</a:t>
            </a:r>
            <a:r>
              <a:rPr lang="en-US" sz="4000" dirty="0"/>
              <a:t> </a:t>
            </a:r>
            <a:r>
              <a:rPr lang="en-US" sz="4000" dirty="0" err="1"/>
              <a:t>gemir</a:t>
            </a:r>
            <a:r>
              <a:rPr lang="en-US" sz="4000" dirty="0"/>
              <a:t> de dolor.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al Pastor </a:t>
            </a:r>
            <a:r>
              <a:rPr lang="en-US" sz="4000" dirty="0" err="1"/>
              <a:t>conmovido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collados</a:t>
            </a:r>
            <a:r>
              <a:rPr lang="en-US" sz="4000" dirty="0"/>
              <a:t> </a:t>
            </a:r>
            <a:r>
              <a:rPr lang="en-US" sz="4000" dirty="0" err="1"/>
              <a:t>vagar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corderos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hombros</a:t>
            </a:r>
            <a:r>
              <a:rPr lang="en-US" sz="4000" dirty="0"/>
              <a:t> </a:t>
            </a:r>
            <a:r>
              <a:rPr lang="en-US" sz="4000" dirty="0" err="1"/>
              <a:t>vedlo</a:t>
            </a:r>
            <a:r>
              <a:rPr lang="en-US" sz="4000" dirty="0"/>
              <a:t> </a:t>
            </a:r>
            <a:r>
              <a:rPr lang="en-US" sz="4000" dirty="0" err="1"/>
              <a:t>llevando</a:t>
            </a:r>
            <a:r>
              <a:rPr lang="en-US" sz="4000" dirty="0"/>
              <a:t> al </a:t>
            </a:r>
            <a:r>
              <a:rPr lang="en-US" sz="4000" dirty="0" err="1"/>
              <a:t>hogar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863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Por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desierto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errabundas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vense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sufrir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penas</a:t>
            </a:r>
            <a:r>
              <a:rPr lang="en-US" sz="4000" i="1" dirty="0">
                <a:effectLst/>
              </a:rPr>
              <a:t> mil;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y al </a:t>
            </a:r>
            <a:r>
              <a:rPr lang="en-US" sz="4000" i="1" dirty="0" err="1">
                <a:effectLst/>
              </a:rPr>
              <a:t>encontrarlas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hombros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llévalas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tierno</a:t>
            </a:r>
            <a:r>
              <a:rPr lang="en-US" sz="4000" i="1" dirty="0">
                <a:effectLst/>
              </a:rPr>
              <a:t> al </a:t>
            </a:r>
            <a:r>
              <a:rPr lang="en-US" sz="4000" i="1" dirty="0" err="1">
                <a:effectLst/>
              </a:rPr>
              <a:t>redil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65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Son </a:t>
            </a:r>
            <a:r>
              <a:rPr lang="en-US" sz="4000" dirty="0" err="1"/>
              <a:t>delicados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pastos</a:t>
            </a:r>
            <a:r>
              <a:rPr lang="en-US" sz="4000" dirty="0"/>
              <a:t>, y </a:t>
            </a:r>
            <a:r>
              <a:rPr lang="en-US" sz="4000" dirty="0" err="1"/>
              <a:t>quietas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aguas</a:t>
            </a:r>
            <a:r>
              <a:rPr lang="en-US" sz="4000" dirty="0"/>
              <a:t> son.</a:t>
            </a:r>
            <a:br>
              <a:rPr lang="en-US" sz="4000" dirty="0"/>
            </a:br>
            <a:r>
              <a:rPr lang="en-US" sz="4000" dirty="0" err="1"/>
              <a:t>Henos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, ¡oh Maestro! </a:t>
            </a:r>
            <a:r>
              <a:rPr lang="en-US" sz="4000" dirty="0" err="1"/>
              <a:t>danos</a:t>
            </a:r>
            <a:r>
              <a:rPr lang="en-US" sz="4000" dirty="0"/>
              <a:t> hoy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comisión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Haznos</a:t>
            </a:r>
            <a:r>
              <a:rPr lang="en-US" sz="4000" dirty="0"/>
              <a:t> </a:t>
            </a:r>
            <a:r>
              <a:rPr lang="en-US" sz="4000" dirty="0" err="1"/>
              <a:t>obreros</a:t>
            </a:r>
            <a:r>
              <a:rPr lang="en-US" sz="4000" dirty="0"/>
              <a:t> </a:t>
            </a:r>
            <a:r>
              <a:rPr lang="en-US" sz="4000" dirty="0" err="1"/>
              <a:t>fervientes</a:t>
            </a:r>
            <a:r>
              <a:rPr lang="en-US" sz="4000" dirty="0"/>
              <a:t>, </a:t>
            </a:r>
            <a:r>
              <a:rPr lang="en-US" sz="4000" dirty="0" err="1"/>
              <a:t>llénanos</a:t>
            </a:r>
            <a:r>
              <a:rPr lang="en-US" sz="4000" dirty="0"/>
              <a:t> de un santo amor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las </a:t>
            </a:r>
            <a:r>
              <a:rPr lang="en-US" sz="4000" dirty="0" err="1"/>
              <a:t>ovejas</a:t>
            </a:r>
            <a:r>
              <a:rPr lang="en-US" sz="4000" dirty="0"/>
              <a:t> </a:t>
            </a:r>
            <a:r>
              <a:rPr lang="en-US" sz="4000" dirty="0" err="1"/>
              <a:t>perdidas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redil</a:t>
            </a:r>
            <a:r>
              <a:rPr lang="en-US" sz="4000" dirty="0"/>
              <a:t>, </a:t>
            </a:r>
            <a:r>
              <a:rPr lang="en-US" sz="4000" dirty="0" err="1"/>
              <a:t>buen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447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 el Pastor sus ovejas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B. </a:t>
            </a:r>
            <a:r>
              <a:rPr lang="es-ES_tradnl" i="1" dirty="0" err="1"/>
              <a:t>Wingate</a:t>
            </a:r>
            <a:endParaRPr lang="es-ES_tradnl" i="1" dirty="0"/>
          </a:p>
          <a:p>
            <a:r>
              <a:rPr lang="es-ES_tradnl" i="1" dirty="0" err="1"/>
              <a:t>Tradcción</a:t>
            </a:r>
            <a:r>
              <a:rPr lang="es-ES_tradnl" i="1" dirty="0"/>
              <a:t>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Por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desierto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errabundas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vense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sufrir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penas</a:t>
            </a:r>
            <a:r>
              <a:rPr lang="en-US" sz="4000" i="1" dirty="0">
                <a:effectLst/>
              </a:rPr>
              <a:t> mil;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y al </a:t>
            </a:r>
            <a:r>
              <a:rPr lang="en-US" sz="4000" i="1" dirty="0" err="1">
                <a:effectLst/>
              </a:rPr>
              <a:t>encontrarlas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hombros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llévalas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tierno</a:t>
            </a:r>
            <a:r>
              <a:rPr lang="en-US" sz="4000" i="1" dirty="0">
                <a:effectLst/>
              </a:rPr>
              <a:t> al </a:t>
            </a:r>
            <a:r>
              <a:rPr lang="en-US" sz="4000" i="1" dirty="0" err="1">
                <a:effectLst/>
              </a:rPr>
              <a:t>redil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039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4947</TotalTime>
  <Words>340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72</cp:revision>
  <cp:lastPrinted>2023-08-15T22:06:33Z</cp:lastPrinted>
  <dcterms:created xsi:type="dcterms:W3CDTF">2022-05-23T20:34:02Z</dcterms:created>
  <dcterms:modified xsi:type="dcterms:W3CDTF">2023-08-21T18:51:00Z</dcterms:modified>
</cp:coreProperties>
</file>