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Alma ten paz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Kathrina</a:t>
            </a:r>
            <a:r>
              <a:rPr lang="es-ES_tradnl" i="1" dirty="0"/>
              <a:t> </a:t>
            </a:r>
            <a:r>
              <a:rPr lang="es-ES_tradnl" i="1" dirty="0" err="1"/>
              <a:t>von</a:t>
            </a:r>
            <a:r>
              <a:rPr lang="es-ES_tradnl" i="1" dirty="0"/>
              <a:t> Schlegel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14498" y="1406820"/>
            <a:ext cx="8763001" cy="473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Alma, ten </a:t>
            </a:r>
            <a:r>
              <a:rPr lang="en-US" sz="4000" dirty="0" err="1"/>
              <a:t>paz</a:t>
            </a:r>
            <a:r>
              <a:rPr lang="en-US" sz="4000" dirty="0"/>
              <a:t>: </a:t>
            </a:r>
            <a:r>
              <a:rPr lang="en-US" sz="4000" dirty="0" err="1"/>
              <a:t>contigo</a:t>
            </a:r>
            <a:r>
              <a:rPr lang="en-US" sz="4000" dirty="0"/>
              <a:t> </a:t>
            </a:r>
            <a:r>
              <a:rPr lang="en-US" sz="4000" dirty="0" err="1"/>
              <a:t>está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Soporta</a:t>
            </a:r>
            <a:r>
              <a:rPr lang="en-US" sz="4000" dirty="0"/>
              <a:t> con </a:t>
            </a:r>
            <a:r>
              <a:rPr lang="en-US" sz="4000" dirty="0" err="1"/>
              <a:t>paciencia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dolor.</a:t>
            </a:r>
            <a:br>
              <a:rPr lang="en-US" sz="4000" dirty="0"/>
            </a:br>
            <a:r>
              <a:rPr lang="en-US" sz="4000" dirty="0"/>
              <a:t>Deja que Dios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guíe</a:t>
            </a:r>
            <a:r>
              <a:rPr lang="en-US" sz="4000" dirty="0"/>
              <a:t> y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proteja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cada</a:t>
            </a:r>
            <a:r>
              <a:rPr lang="en-US" sz="4000" dirty="0"/>
              <a:t> </a:t>
            </a:r>
            <a:r>
              <a:rPr lang="en-US" sz="4000" dirty="0" err="1"/>
              <a:t>prueba</a:t>
            </a:r>
            <a:r>
              <a:rPr lang="en-US" sz="4000" dirty="0"/>
              <a:t>,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fiel</a:t>
            </a:r>
            <a:r>
              <a:rPr lang="en-US" sz="4000" dirty="0"/>
              <a:t> </a:t>
            </a:r>
            <a:r>
              <a:rPr lang="en-US" sz="4000" dirty="0" err="1"/>
              <a:t>será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Alma, ten </a:t>
            </a:r>
            <a:r>
              <a:rPr lang="en-US" sz="4000" dirty="0" err="1"/>
              <a:t>paz</a:t>
            </a:r>
            <a:r>
              <a:rPr lang="en-US" sz="4000" dirty="0"/>
              <a:t>: </a:t>
            </a:r>
            <a:r>
              <a:rPr lang="en-US" sz="4000" dirty="0" err="1"/>
              <a:t>tu</a:t>
            </a:r>
            <a:r>
              <a:rPr lang="en-US" sz="4000" dirty="0"/>
              <a:t> Amigo celestial</a:t>
            </a:r>
            <a:br>
              <a:rPr lang="en-US" sz="4000" dirty="0"/>
            </a:b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llevará</a:t>
            </a:r>
            <a:r>
              <a:rPr lang="en-US" sz="4000" dirty="0"/>
              <a:t> </a:t>
            </a:r>
            <a:r>
              <a:rPr lang="en-US" sz="4000" dirty="0" err="1"/>
              <a:t>hacia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mejor</a:t>
            </a:r>
            <a:r>
              <a:rPr lang="en-US" sz="4000" dirty="0"/>
              <a:t> final.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86221-F82F-21DD-AB1F-CD7F6DCF2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EE3CE81-D237-C441-D436-7C8B881D1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A9E5CF-C021-DA3D-5C1E-61A58022CAC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3A946C5-CA58-641E-AB3B-30B99AC9957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0C9480-46FD-C7BF-B05D-57576C734FEB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Alma ten paz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D28CCB-CCF9-5A23-B0A5-E04F01CDF434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Kathrina</a:t>
            </a:r>
            <a:r>
              <a:rPr lang="es-ES_tradnl" i="1" dirty="0"/>
              <a:t> </a:t>
            </a:r>
            <a:r>
              <a:rPr lang="es-ES_tradnl" i="1" dirty="0" err="1"/>
              <a:t>von</a:t>
            </a:r>
            <a:r>
              <a:rPr lang="es-ES_tradnl" i="1" dirty="0"/>
              <a:t> Schlegel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4AE82F-8F5A-4BD8-A27D-6F5B2DE26AD4}"/>
              </a:ext>
            </a:extLst>
          </p:cNvPr>
          <p:cNvSpPr/>
          <p:nvPr/>
        </p:nvSpPr>
        <p:spPr>
          <a:xfrm>
            <a:off x="1714498" y="1406820"/>
            <a:ext cx="8763001" cy="473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Alma, ten </a:t>
            </a:r>
            <a:r>
              <a:rPr lang="en-US" sz="4000" dirty="0" err="1"/>
              <a:t>paz</a:t>
            </a:r>
            <a:r>
              <a:rPr lang="en-US" sz="4000" dirty="0"/>
              <a:t>: que Dios ha </a:t>
            </a:r>
            <a:r>
              <a:rPr lang="en-US" sz="4000" dirty="0" err="1"/>
              <a:t>prometido</a:t>
            </a:r>
            <a:br>
              <a:rPr lang="en-US" sz="4000" dirty="0"/>
            </a:br>
            <a:r>
              <a:rPr lang="en-US" sz="4000" dirty="0" err="1"/>
              <a:t>guiar</a:t>
            </a:r>
            <a:r>
              <a:rPr lang="en-US" sz="4000" dirty="0"/>
              <a:t> </a:t>
            </a:r>
            <a:r>
              <a:rPr lang="en-US" sz="4000" dirty="0" err="1"/>
              <a:t>tus</a:t>
            </a:r>
            <a:r>
              <a:rPr lang="en-US" sz="4000" dirty="0"/>
              <a:t> pies </a:t>
            </a:r>
            <a:r>
              <a:rPr lang="en-US" sz="4000" dirty="0" err="1"/>
              <a:t>como</a:t>
            </a:r>
            <a:r>
              <a:rPr lang="en-US" sz="4000" dirty="0"/>
              <a:t> lo ha </a:t>
            </a:r>
            <a:r>
              <a:rPr lang="en-US" sz="4000" dirty="0" err="1"/>
              <a:t>hecho</a:t>
            </a:r>
            <a:r>
              <a:rPr lang="en-US" sz="4000" dirty="0"/>
              <a:t> </a:t>
            </a:r>
            <a:r>
              <a:rPr lang="en-US" sz="4000" dirty="0" err="1"/>
              <a:t>ya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Nada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turbe</a:t>
            </a:r>
            <a:r>
              <a:rPr lang="en-US" sz="4000" dirty="0"/>
              <a:t> o </a:t>
            </a:r>
            <a:r>
              <a:rPr lang="en-US" sz="4000" dirty="0" err="1"/>
              <a:t>tiente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camino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misterio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esclarecerá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Alma, ten </a:t>
            </a:r>
            <a:r>
              <a:rPr lang="en-US" sz="4000" dirty="0" err="1"/>
              <a:t>paz</a:t>
            </a:r>
            <a:r>
              <a:rPr lang="en-US" sz="4000" dirty="0"/>
              <a:t>: las olas y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vientos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rige</a:t>
            </a:r>
            <a:r>
              <a:rPr lang="en-US" sz="4000" dirty="0"/>
              <a:t> </a:t>
            </a:r>
            <a:r>
              <a:rPr lang="en-US" sz="4000" dirty="0" err="1"/>
              <a:t>aún</a:t>
            </a:r>
            <a:r>
              <a:rPr lang="en-US" sz="4000" dirty="0"/>
              <a:t> con </a:t>
            </a:r>
            <a:r>
              <a:rPr lang="en-US" sz="4000" dirty="0" err="1"/>
              <a:t>voz</a:t>
            </a:r>
            <a:r>
              <a:rPr lang="en-US" sz="4000" dirty="0"/>
              <a:t> de </a:t>
            </a:r>
            <a:r>
              <a:rPr lang="en-US" sz="4000" dirty="0" err="1"/>
              <a:t>autoridad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17147B-9B37-BA76-489D-3E66C9A12CD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743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E076E-B597-917B-8EEB-B10B1F0FB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EE43BA9-9D79-B817-4374-B0A35A880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16BAE5-CD72-8CB7-F067-CE7AB490E48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E34F95-B3AE-F7B9-7B27-BE8B81CC948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B77237-7845-6743-FC1B-DF64AEE8EADC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Alma ten paz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9A5948-E8AB-DA65-796C-093B743E0B4B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Kathrina</a:t>
            </a:r>
            <a:r>
              <a:rPr lang="es-ES_tradnl" i="1" dirty="0"/>
              <a:t> </a:t>
            </a:r>
            <a:r>
              <a:rPr lang="es-ES_tradnl" i="1" dirty="0" err="1"/>
              <a:t>von</a:t>
            </a:r>
            <a:r>
              <a:rPr lang="es-ES_tradnl" i="1" dirty="0"/>
              <a:t> Schlegel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932F16-5974-2068-55C4-A2809C47AA39}"/>
              </a:ext>
            </a:extLst>
          </p:cNvPr>
          <p:cNvSpPr/>
          <p:nvPr/>
        </p:nvSpPr>
        <p:spPr>
          <a:xfrm>
            <a:off x="1374688" y="1406820"/>
            <a:ext cx="9442622" cy="473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Alma, ten </a:t>
            </a:r>
            <a:r>
              <a:rPr lang="en-US" sz="4000" dirty="0" err="1"/>
              <a:t>paz</a:t>
            </a:r>
            <a:r>
              <a:rPr lang="en-US" sz="4000" dirty="0"/>
              <a:t>: </a:t>
            </a:r>
            <a:r>
              <a:rPr lang="en-US" sz="4000" dirty="0" err="1"/>
              <a:t>cuando</a:t>
            </a:r>
            <a:r>
              <a:rPr lang="en-US" sz="4000" dirty="0"/>
              <a:t> la </a:t>
            </a:r>
            <a:r>
              <a:rPr lang="en-US" sz="4000" dirty="0" err="1"/>
              <a:t>muerte</a:t>
            </a:r>
            <a:r>
              <a:rPr lang="en-US" sz="4000" dirty="0"/>
              <a:t> </a:t>
            </a:r>
            <a:r>
              <a:rPr lang="en-US" sz="4000" dirty="0" err="1"/>
              <a:t>llegue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oscuro</a:t>
            </a:r>
            <a:r>
              <a:rPr lang="en-US" sz="4000" dirty="0"/>
              <a:t> </a:t>
            </a:r>
            <a:r>
              <a:rPr lang="en-US" sz="4000" dirty="0" err="1"/>
              <a:t>valle</a:t>
            </a:r>
            <a:r>
              <a:rPr lang="en-US" sz="4000" dirty="0"/>
              <a:t> de dolor,</a:t>
            </a:r>
            <a:br>
              <a:rPr lang="en-US" sz="4000" dirty="0"/>
            </a:br>
            <a:r>
              <a:rPr lang="en-US" sz="4000" dirty="0" err="1"/>
              <a:t>conocerás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amor y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ternura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consolar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triste </a:t>
            </a:r>
            <a:r>
              <a:rPr lang="en-US" sz="4000" dirty="0" err="1"/>
              <a:t>corazón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Alma, ten </a:t>
            </a:r>
            <a:r>
              <a:rPr lang="en-US" sz="4000" dirty="0" err="1"/>
              <a:t>paz</a:t>
            </a:r>
            <a:r>
              <a:rPr lang="en-US" sz="4000" dirty="0"/>
              <a:t>: que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mismo</a:t>
            </a:r>
            <a:r>
              <a:rPr lang="en-US" sz="4000" dirty="0"/>
              <a:t> Dios que </a:t>
            </a:r>
            <a:r>
              <a:rPr lang="en-US" sz="4000" dirty="0" err="1"/>
              <a:t>quita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abundancia</a:t>
            </a:r>
            <a:r>
              <a:rPr lang="en-US" sz="4000" dirty="0"/>
              <a:t>,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proveerá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3897C2-0977-0EDD-5370-19736F44EEA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546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5707E-3F78-B607-9F89-F6407B559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BFF56E-DCAE-CE2F-6753-83A8C084C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7E631A-24E9-5A84-337D-C220FB82325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8B850EB-EE74-65D9-1031-9C6E898EC16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D79CC-F377-C79E-AED7-932EB892D5FC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Alma ten paz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135EC2-BC9C-5E85-4C74-E4C79D29D53B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Kathrina</a:t>
            </a:r>
            <a:r>
              <a:rPr lang="es-ES_tradnl" i="1" dirty="0"/>
              <a:t> </a:t>
            </a:r>
            <a:r>
              <a:rPr lang="es-ES_tradnl" i="1" dirty="0" err="1"/>
              <a:t>von</a:t>
            </a:r>
            <a:r>
              <a:rPr lang="es-ES_tradnl" i="1" dirty="0"/>
              <a:t> Schlegel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E4D1D-72D7-A825-519E-64BC6942D864}"/>
              </a:ext>
            </a:extLst>
          </p:cNvPr>
          <p:cNvSpPr/>
          <p:nvPr/>
        </p:nvSpPr>
        <p:spPr>
          <a:xfrm>
            <a:off x="1374688" y="1406820"/>
            <a:ext cx="9442622" cy="473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Alma, ten </a:t>
            </a:r>
            <a:r>
              <a:rPr lang="en-US" sz="4000" dirty="0" err="1"/>
              <a:t>paz</a:t>
            </a:r>
            <a:r>
              <a:rPr lang="en-US" sz="4000" dirty="0"/>
              <a:t>: la hora </a:t>
            </a:r>
            <a:r>
              <a:rPr lang="en-US" sz="4000" dirty="0" err="1"/>
              <a:t>ya</a:t>
            </a:r>
            <a:r>
              <a:rPr lang="en-US" sz="4000" dirty="0"/>
              <a:t> se </a:t>
            </a:r>
            <a:r>
              <a:rPr lang="en-US" sz="4000" dirty="0" err="1"/>
              <a:t>acerca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eternamente</a:t>
            </a:r>
            <a:r>
              <a:rPr lang="en-US" sz="4000" dirty="0"/>
              <a:t> </a:t>
            </a:r>
            <a:r>
              <a:rPr lang="en-US" sz="4000" dirty="0" err="1"/>
              <a:t>estar</a:t>
            </a:r>
            <a:r>
              <a:rPr lang="en-US" sz="4000" dirty="0"/>
              <a:t> con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desilusiones</a:t>
            </a:r>
            <a:r>
              <a:rPr lang="en-US" sz="4000" dirty="0"/>
              <a:t>, </a:t>
            </a:r>
            <a:r>
              <a:rPr lang="en-US" sz="4000" dirty="0" err="1"/>
              <a:t>penas</a:t>
            </a:r>
            <a:r>
              <a:rPr lang="en-US" sz="4000" dirty="0"/>
              <a:t> y </a:t>
            </a:r>
            <a:r>
              <a:rPr lang="en-US" sz="4000" dirty="0" err="1"/>
              <a:t>temores</a:t>
            </a:r>
            <a:br>
              <a:rPr lang="en-US" sz="4000" dirty="0"/>
            </a:br>
            <a:r>
              <a:rPr lang="en-US" sz="4000" dirty="0"/>
              <a:t>se </a:t>
            </a:r>
            <a:r>
              <a:rPr lang="en-US" sz="4000" dirty="0" err="1"/>
              <a:t>olvidarán</a:t>
            </a:r>
            <a:r>
              <a:rPr lang="en-US" sz="4000" dirty="0"/>
              <a:t>, y ¡puro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habrá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Alma, ten </a:t>
            </a:r>
            <a:r>
              <a:rPr lang="en-US" sz="4000" dirty="0" err="1"/>
              <a:t>paz</a:t>
            </a:r>
            <a:r>
              <a:rPr lang="en-US" sz="4000" dirty="0"/>
              <a:t>: las </a:t>
            </a:r>
            <a:r>
              <a:rPr lang="en-US" sz="4000" dirty="0" err="1"/>
              <a:t>pruebas</a:t>
            </a:r>
            <a:r>
              <a:rPr lang="en-US" sz="4000" dirty="0"/>
              <a:t> </a:t>
            </a:r>
            <a:r>
              <a:rPr lang="en-US" sz="4000" dirty="0" err="1"/>
              <a:t>pasarán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dichoso</a:t>
            </a:r>
            <a:r>
              <a:rPr lang="en-US" sz="4000" dirty="0"/>
              <a:t> se </a:t>
            </a:r>
            <a:r>
              <a:rPr lang="en-US" sz="4000" dirty="0" err="1"/>
              <a:t>verá</a:t>
            </a:r>
            <a:r>
              <a:rPr lang="en-US" sz="4000" dirty="0"/>
              <a:t> al final.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E80236-4A3A-E6FA-E74E-AF912E676F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676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27760-8188-C461-73CC-9E25037DF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4AE6FEF-AE7D-8BEE-5455-50F05F732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A9E388-EBFF-5C38-7FA8-7180FB7C5FD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889C76A-C575-251E-5DE6-9BAEBED0743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C04695-B4FF-44BC-BC52-A6D3B4661CB3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Alma ten paz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34A85-C15F-651B-0B78-C546FA0E76E0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Kathrina</a:t>
            </a:r>
            <a:r>
              <a:rPr lang="es-ES_tradnl" i="1" dirty="0"/>
              <a:t> </a:t>
            </a:r>
            <a:r>
              <a:rPr lang="es-ES_tradnl" i="1" dirty="0" err="1"/>
              <a:t>von</a:t>
            </a:r>
            <a:r>
              <a:rPr lang="es-ES_tradnl" i="1" dirty="0"/>
              <a:t> Schlegel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Eleonor Mosquera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08ACB2-9658-932B-5EE2-54B0E7013792}"/>
              </a:ext>
            </a:extLst>
          </p:cNvPr>
          <p:cNvSpPr/>
          <p:nvPr/>
        </p:nvSpPr>
        <p:spPr>
          <a:xfrm>
            <a:off x="1374688" y="1406820"/>
            <a:ext cx="944262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/>
            <a:r>
              <a:rPr lang="en-US" sz="4000" dirty="0"/>
              <a:t>Alma, ten </a:t>
            </a:r>
            <a:r>
              <a:rPr lang="en-US" sz="4000" dirty="0" err="1"/>
              <a:t>paz</a:t>
            </a:r>
            <a:r>
              <a:rPr lang="en-US" sz="4000" dirty="0"/>
              <a:t>: </a:t>
            </a:r>
            <a:r>
              <a:rPr lang="en-US" sz="4000" dirty="0" err="1"/>
              <a:t>comienza</a:t>
            </a:r>
            <a:r>
              <a:rPr lang="en-US" sz="4000" dirty="0"/>
              <a:t> a </a:t>
            </a:r>
            <a:r>
              <a:rPr lang="en-US" sz="4000" dirty="0" err="1"/>
              <a:t>cantar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fe</a:t>
            </a:r>
            <a:r>
              <a:rPr lang="en-US" sz="4000" dirty="0"/>
              <a:t>, </a:t>
            </a:r>
            <a:r>
              <a:rPr lang="en-US" sz="4000" dirty="0" err="1"/>
              <a:t>tus</a:t>
            </a:r>
            <a:r>
              <a:rPr lang="en-US" sz="4000" dirty="0"/>
              <a:t> </a:t>
            </a:r>
            <a:r>
              <a:rPr lang="en-US" sz="4000" dirty="0" err="1"/>
              <a:t>alabanzas</a:t>
            </a:r>
            <a:r>
              <a:rPr lang="en-US" sz="4000" dirty="0"/>
              <a:t> al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reconócelo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tus</a:t>
            </a:r>
            <a:r>
              <a:rPr lang="en-US" sz="4000" dirty="0"/>
              <a:t> </a:t>
            </a:r>
            <a:r>
              <a:rPr lang="en-US" sz="4000" dirty="0" err="1"/>
              <a:t>caminos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Dios, </a:t>
            </a:r>
            <a:r>
              <a:rPr lang="en-US" sz="4000" dirty="0" err="1"/>
              <a:t>complacido</a:t>
            </a:r>
            <a:r>
              <a:rPr lang="en-US" sz="4000" dirty="0"/>
              <a:t>,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aprobará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Alma, ten </a:t>
            </a:r>
            <a:r>
              <a:rPr lang="en-US" sz="4000" dirty="0" err="1"/>
              <a:t>paz</a:t>
            </a:r>
            <a:r>
              <a:rPr lang="en-US" sz="4000" dirty="0"/>
              <a:t>: </a:t>
            </a:r>
            <a:r>
              <a:rPr lang="en-US" sz="4000" dirty="0" err="1"/>
              <a:t>el</a:t>
            </a:r>
            <a:r>
              <a:rPr lang="en-US" sz="4000" dirty="0"/>
              <a:t> Sol de luz </a:t>
            </a:r>
            <a:r>
              <a:rPr lang="en-US" sz="4000" dirty="0" err="1"/>
              <a:t>divina</a:t>
            </a:r>
            <a:br>
              <a:rPr lang="en-US" sz="4000" dirty="0"/>
            </a:br>
            <a:r>
              <a:rPr lang="en-US" sz="4000" dirty="0"/>
              <a:t>entre las </a:t>
            </a:r>
            <a:r>
              <a:rPr lang="en-US" sz="4000" dirty="0" err="1"/>
              <a:t>nubes</a:t>
            </a:r>
            <a:r>
              <a:rPr lang="en-US" sz="4000" dirty="0"/>
              <a:t> </a:t>
            </a:r>
            <a:r>
              <a:rPr lang="en-US" sz="4000" dirty="0" err="1"/>
              <a:t>brillará</a:t>
            </a:r>
            <a:r>
              <a:rPr lang="en-US" sz="4000" dirty="0"/>
              <a:t> </a:t>
            </a:r>
            <a:r>
              <a:rPr lang="en-US" sz="4000" dirty="0" err="1"/>
              <a:t>aún</a:t>
            </a:r>
            <a:r>
              <a:rPr lang="en-US" sz="4000" dirty="0"/>
              <a:t> </a:t>
            </a:r>
            <a:r>
              <a:rPr lang="en-US" sz="4000" dirty="0" err="1"/>
              <a:t>más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D3727B-A124-4394-025A-BB4A82BA569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484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364</Words>
  <Application>Microsoft Macintosh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6</cp:revision>
  <dcterms:created xsi:type="dcterms:W3CDTF">2025-09-15T20:15:43Z</dcterms:created>
  <dcterms:modified xsi:type="dcterms:W3CDTF">2025-09-15T22:38:29Z</dcterms:modified>
</cp:coreProperties>
</file>