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77" r:id="rId3"/>
    <p:sldId id="278" r:id="rId4"/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30/9/26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Alma basta de gemir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William I. Knapp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Alma, basta de gemir; Cristo en tu lugar sufrió,</a:t>
            </a:r>
            <a:br>
              <a:rPr lang="en-MX" sz="4000" dirty="0"/>
            </a:br>
            <a:r>
              <a:rPr lang="en-MX" sz="4000" dirty="0"/>
              <a:t>y en la cruz al sucumbir su gran obra consumó.</a:t>
            </a:r>
            <a:br>
              <a:rPr lang="en-MX" sz="4000" dirty="0"/>
            </a:br>
            <a:r>
              <a:rPr lang="en-MX" sz="4000" dirty="0"/>
              <a:t>Alma, ya no llores más; mira a Cristo y vivirás.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CBD86-4D5E-4088-B7B1-F46234CCE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4E81BDB-B8B2-BC43-04DC-2B85DBA7B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99B596-CF52-36AD-39C5-A15C51FFFDA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4ACE2B3-1FD5-5DE8-CECC-2761A299E6F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92EC34-27A7-587F-3367-D0C6160B583B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Alma basta de gemir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4DB216-B36A-B8B6-A7BF-C02055D550D5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William I. Knapp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D7BC21-4DB0-5396-5DDC-5DEEFD1FE15E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En el Justo se cargó sin reserva tu maldad.</a:t>
            </a:r>
            <a:br>
              <a:rPr lang="en-MX" sz="4000" dirty="0"/>
            </a:br>
            <a:r>
              <a:rPr lang="en-MX" sz="4000" dirty="0"/>
              <a:t>Jehová le condenó porque tengas libertad.</a:t>
            </a:r>
            <a:br>
              <a:rPr lang="en-MX" sz="4000" dirty="0"/>
            </a:br>
            <a:r>
              <a:rPr lang="en-MX" sz="4000" dirty="0"/>
              <a:t>Mira, triste pecador, a Jesús tu Salvador.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224CB78-05A1-5348-9B5B-91A74207470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581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1A486-7402-9011-DBBA-F3AB134CC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BABC9841-8968-0AB1-E9B7-779FDFE7D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28CB4E-132C-755B-598F-C229C7C6E0B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77A3696-8949-001C-59BE-4FBBA8DDFCB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813F6E-F0CE-BDA5-F29E-2EBF73B6BEA6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Alma basta de gemir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9365A3-21A7-3BB1-2AB2-3561AF761DF5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William I. Knapp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A6E43D-CB21-C645-80FC-850819E725E5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Si te entregas todo a Él, tú recibirás perdón.</a:t>
            </a:r>
            <a:br>
              <a:rPr lang="en-MX" sz="4000" dirty="0"/>
            </a:br>
            <a:r>
              <a:rPr lang="en-MX" sz="4000" dirty="0"/>
              <a:t>Hallarasle siempre fiel; pronto a darte salvación.</a:t>
            </a:r>
            <a:br>
              <a:rPr lang="en-MX" sz="4000" dirty="0"/>
            </a:br>
            <a:r>
              <a:rPr lang="en-MX" sz="4000" dirty="0"/>
              <a:t>Mira a Cristo por la fe, sin demora mírale.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5E92886-8D0E-06F9-33F6-A4843F0E469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621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4847E-352A-E379-D3BF-71A30302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04D0A68-73B3-0D1B-D2CC-956422E015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622C10-4408-378C-3004-EE6068E4C55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DAB48D0-7292-C4C4-28D9-428AA18E4F29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3FB018-93E4-AE6E-1316-18BD3A757CD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Alma basta de gemir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E94F10-EBCC-2467-6740-5DB27FAA4112}"/>
              </a:ext>
            </a:extLst>
          </p:cNvPr>
          <p:cNvSpPr txBox="1"/>
          <p:nvPr/>
        </p:nvSpPr>
        <p:spPr>
          <a:xfrm>
            <a:off x="481914" y="1202587"/>
            <a:ext cx="3632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William I. Knapp</a:t>
            </a:r>
            <a:endParaRPr lang="en-US" i="1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329DDF-AB78-4CB5-7230-AC103F02CF2B}"/>
              </a:ext>
            </a:extLst>
          </p:cNvPr>
          <p:cNvSpPr/>
          <p:nvPr/>
        </p:nvSpPr>
        <p:spPr>
          <a:xfrm>
            <a:off x="481914" y="2171319"/>
            <a:ext cx="112281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¡Ah, Señor!  propicio sé a mí, pobre pecador.</a:t>
            </a:r>
            <a:br>
              <a:rPr lang="en-MX" sz="4000" dirty="0"/>
            </a:br>
            <a:r>
              <a:rPr lang="en-MX" sz="4000" dirty="0"/>
              <a:t>Heme aquí con poca fe; dame más, ¡oh Redentor!</a:t>
            </a:r>
            <a:br>
              <a:rPr lang="en-MX" sz="4000" dirty="0"/>
            </a:br>
            <a:r>
              <a:rPr lang="en-MX" sz="4000" dirty="0"/>
              <a:t>Ven, te pido, ven a mí, pues llorando corro a Ti.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A3EE37-25AE-0A94-59B6-EE735735502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4267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4368</TotalTime>
  <Words>215</Words>
  <Application>Microsoft Macintosh PowerPoint</Application>
  <PresentationFormat>Widescreen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143</cp:revision>
  <cp:lastPrinted>2026-09-30T21:39:18Z</cp:lastPrinted>
  <dcterms:created xsi:type="dcterms:W3CDTF">2022-05-23T20:34:02Z</dcterms:created>
  <dcterms:modified xsi:type="dcterms:W3CDTF">2026-10-01T00:54:30Z</dcterms:modified>
</cp:coreProperties>
</file>