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3" r:id="rId3"/>
    <p:sldId id="284" r:id="rId4"/>
    <p:sldId id="28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Allí en Belén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328535"/>
            <a:ext cx="8763001" cy="479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</a:t>
            </a:r>
            <a:r>
              <a:rPr lang="en-CA" sz="4000" dirty="0" err="1"/>
              <a:t>Allí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Belén</a:t>
            </a:r>
            <a:r>
              <a:rPr lang="en-CA" sz="4000" dirty="0"/>
              <a:t>, </a:t>
            </a:r>
            <a:r>
              <a:rPr lang="en-CA" sz="4000" dirty="0" err="1"/>
              <a:t>allí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Belén</a:t>
            </a:r>
            <a:r>
              <a:rPr lang="en-CA" sz="4000" dirty="0"/>
              <a:t>,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pobre</a:t>
            </a:r>
            <a:r>
              <a:rPr lang="en-CA" sz="4000" dirty="0"/>
              <a:t> y </a:t>
            </a:r>
            <a:r>
              <a:rPr lang="en-CA" sz="4000" dirty="0" err="1"/>
              <a:t>fuera</a:t>
            </a:r>
            <a:r>
              <a:rPr lang="en-CA" sz="4000" dirty="0"/>
              <a:t> del </a:t>
            </a:r>
            <a:r>
              <a:rPr lang="en-CA" sz="4000" dirty="0" err="1"/>
              <a:t>mesón</a:t>
            </a:r>
            <a:r>
              <a:rPr lang="en-CA" sz="4000" dirty="0"/>
              <a:t>,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en</a:t>
            </a:r>
            <a:r>
              <a:rPr lang="en-CA" sz="4000" dirty="0"/>
              <a:t> un </a:t>
            </a:r>
            <a:r>
              <a:rPr lang="en-CA" sz="4000" dirty="0" err="1"/>
              <a:t>pesebre</a:t>
            </a:r>
            <a:r>
              <a:rPr lang="en-CA" sz="4000" dirty="0"/>
              <a:t> </a:t>
            </a:r>
            <a:r>
              <a:rPr lang="en-CA" sz="4000" dirty="0" err="1"/>
              <a:t>nació</a:t>
            </a:r>
            <a:r>
              <a:rPr lang="en-CA" sz="4000" dirty="0"/>
              <a:t> mi </a:t>
            </a:r>
            <a:r>
              <a:rPr lang="en-CA" sz="4000" dirty="0" err="1"/>
              <a:t>Señor</a:t>
            </a:r>
            <a:r>
              <a:rPr lang="en-CA" sz="4000" dirty="0"/>
              <a:t>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¡</a:t>
            </a:r>
            <a:r>
              <a:rPr lang="en-CA" sz="4000" dirty="0" err="1"/>
              <a:t>Cuánta</a:t>
            </a:r>
            <a:r>
              <a:rPr lang="en-CA" sz="4000" dirty="0"/>
              <a:t> </a:t>
            </a:r>
            <a:r>
              <a:rPr lang="en-CA" sz="4000" dirty="0" err="1"/>
              <a:t>pobreza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derredor</a:t>
            </a:r>
            <a:r>
              <a:rPr lang="en-CA" sz="4000" dirty="0"/>
              <a:t>!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Pero los </a:t>
            </a:r>
            <a:r>
              <a:rPr lang="en-CA" sz="4000" dirty="0" err="1"/>
              <a:t>magos</a:t>
            </a:r>
            <a:r>
              <a:rPr lang="en-CA" sz="4000" dirty="0"/>
              <a:t> de </a:t>
            </a:r>
            <a:r>
              <a:rPr lang="en-CA" sz="4000" dirty="0" err="1"/>
              <a:t>oriente</a:t>
            </a:r>
            <a:endParaRPr lang="en-CA" sz="4000" dirty="0"/>
          </a:p>
          <a:p>
            <a:pPr algn="ctr">
              <a:lnSpc>
                <a:spcPct val="110000"/>
              </a:lnSpc>
            </a:pPr>
            <a:r>
              <a:rPr lang="en-CA" sz="4000" dirty="0" err="1"/>
              <a:t>vienen</a:t>
            </a:r>
            <a:r>
              <a:rPr lang="en-CA" sz="4000" dirty="0"/>
              <a:t> y </a:t>
            </a:r>
            <a:r>
              <a:rPr lang="en-CA" sz="4000" dirty="0" err="1"/>
              <a:t>adoran</a:t>
            </a:r>
            <a:r>
              <a:rPr lang="en-CA" sz="4000" dirty="0"/>
              <a:t> a </a:t>
            </a:r>
            <a:r>
              <a:rPr lang="en-CA" sz="4000" dirty="0" err="1"/>
              <a:t>Él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Allí en Belén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328535"/>
            <a:ext cx="8763001" cy="479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 err="1"/>
              <a:t>En</a:t>
            </a:r>
            <a:r>
              <a:rPr lang="en-CA" sz="4000" dirty="0"/>
              <a:t> una </a:t>
            </a:r>
            <a:r>
              <a:rPr lang="en-CA" sz="4000" dirty="0" err="1"/>
              <a:t>cruz</a:t>
            </a:r>
            <a:r>
              <a:rPr lang="en-CA" sz="4000" dirty="0"/>
              <a:t>, </a:t>
            </a:r>
            <a:r>
              <a:rPr lang="en-CA" sz="4000" dirty="0" err="1"/>
              <a:t>en</a:t>
            </a:r>
            <a:r>
              <a:rPr lang="en-CA" sz="4000" dirty="0"/>
              <a:t> una </a:t>
            </a:r>
            <a:r>
              <a:rPr lang="en-CA" sz="4000" dirty="0" err="1"/>
              <a:t>cruz</a:t>
            </a:r>
            <a:r>
              <a:rPr lang="en-CA" sz="4000" dirty="0"/>
              <a:t>,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fuera</a:t>
            </a:r>
            <a:r>
              <a:rPr lang="en-CA" sz="4000" dirty="0"/>
              <a:t> de </a:t>
            </a:r>
            <a:r>
              <a:rPr lang="en-CA" sz="4000" dirty="0" err="1"/>
              <a:t>Jerusalén</a:t>
            </a:r>
            <a:r>
              <a:rPr lang="en-CA" sz="4000" dirty="0"/>
              <a:t>,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crucificado</a:t>
            </a:r>
            <a:r>
              <a:rPr lang="en-CA" sz="4000" dirty="0"/>
              <a:t> le </a:t>
            </a:r>
            <a:r>
              <a:rPr lang="en-CA" sz="4000" dirty="0" err="1"/>
              <a:t>vemos</a:t>
            </a:r>
            <a:r>
              <a:rPr lang="en-CA" sz="4000" dirty="0"/>
              <a:t> a </a:t>
            </a:r>
            <a:r>
              <a:rPr lang="en-CA" sz="4000" dirty="0" err="1"/>
              <a:t>Él</a:t>
            </a:r>
            <a:r>
              <a:rPr lang="en-CA" sz="4000" dirty="0"/>
              <a:t>,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por mis </a:t>
            </a:r>
            <a:r>
              <a:rPr lang="en-CA" sz="4000" dirty="0" err="1"/>
              <a:t>pecados</a:t>
            </a:r>
            <a:r>
              <a:rPr lang="en-CA" sz="4000" dirty="0"/>
              <a:t> </a:t>
            </a:r>
            <a:r>
              <a:rPr lang="en-CA" sz="4000" dirty="0" err="1"/>
              <a:t>sufrió</a:t>
            </a:r>
            <a:r>
              <a:rPr lang="en-CA" sz="4000" dirty="0"/>
              <a:t> </a:t>
            </a:r>
            <a:r>
              <a:rPr lang="en-CA" sz="4000" dirty="0" err="1"/>
              <a:t>muerte</a:t>
            </a:r>
            <a:r>
              <a:rPr lang="en-CA" sz="4000" dirty="0"/>
              <a:t> cruel.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Mas </a:t>
            </a:r>
            <a:r>
              <a:rPr lang="en-CA" sz="4000" dirty="0" err="1"/>
              <a:t>yo</a:t>
            </a:r>
            <a:r>
              <a:rPr lang="en-CA" sz="4000" dirty="0"/>
              <a:t> a sus </a:t>
            </a:r>
            <a:r>
              <a:rPr lang="en-CA" sz="4000" dirty="0" err="1"/>
              <a:t>brazos</a:t>
            </a:r>
            <a:r>
              <a:rPr lang="en-CA" sz="4000" dirty="0"/>
              <a:t> </a:t>
            </a:r>
            <a:r>
              <a:rPr lang="en-CA" sz="4000" dirty="0" err="1"/>
              <a:t>acudo</a:t>
            </a:r>
            <a:r>
              <a:rPr lang="en-CA" sz="4000" dirty="0"/>
              <a:t>,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¡</a:t>
            </a:r>
            <a:r>
              <a:rPr lang="en-CA" sz="4000" dirty="0" err="1"/>
              <a:t>sálvame</a:t>
            </a:r>
            <a:r>
              <a:rPr lang="en-CA" sz="4000" dirty="0"/>
              <a:t>, </a:t>
            </a:r>
            <a:r>
              <a:rPr lang="en-CA" sz="4000" dirty="0" err="1"/>
              <a:t>tierno</a:t>
            </a:r>
            <a:r>
              <a:rPr lang="en-CA" sz="4000" dirty="0"/>
              <a:t> Jesús!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0926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Allí en Belén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328535"/>
            <a:ext cx="8763001" cy="479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 err="1"/>
              <a:t>También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mí</a:t>
            </a:r>
            <a:r>
              <a:rPr lang="en-CA" sz="4000" dirty="0"/>
              <a:t>, </a:t>
            </a:r>
            <a:r>
              <a:rPr lang="en-CA" sz="4000" dirty="0" err="1"/>
              <a:t>también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mí</a:t>
            </a:r>
            <a:r>
              <a:rPr lang="en-CA" sz="4000" dirty="0"/>
              <a:t>,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fuera</a:t>
            </a:r>
            <a:r>
              <a:rPr lang="en-CA" sz="4000" dirty="0"/>
              <a:t> de mi </a:t>
            </a:r>
            <a:r>
              <a:rPr lang="en-CA" sz="4000" dirty="0" err="1"/>
              <a:t>corazón</a:t>
            </a:r>
            <a:endParaRPr lang="en-CA" sz="4000" dirty="0"/>
          </a:p>
          <a:p>
            <a:pPr algn="ctr">
              <a:lnSpc>
                <a:spcPct val="110000"/>
              </a:lnSpc>
            </a:pPr>
            <a:r>
              <a:rPr lang="en-CA" sz="4000" dirty="0" err="1"/>
              <a:t>estabas</a:t>
            </a:r>
            <a:r>
              <a:rPr lang="en-CA" sz="4000" dirty="0"/>
              <a:t> </a:t>
            </a:r>
            <a:r>
              <a:rPr lang="en-CA" sz="4000" dirty="0" err="1"/>
              <a:t>cuando</a:t>
            </a:r>
            <a:r>
              <a:rPr lang="en-CA" sz="4000" dirty="0"/>
              <a:t> </a:t>
            </a:r>
            <a:r>
              <a:rPr lang="en-CA" sz="4000" dirty="0" err="1"/>
              <a:t>ignoraba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amor,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mas hoy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acepto</a:t>
            </a:r>
            <a:r>
              <a:rPr lang="en-CA" sz="4000" dirty="0"/>
              <a:t> </a:t>
            </a:r>
            <a:r>
              <a:rPr lang="en-CA" sz="4000" dirty="0" err="1"/>
              <a:t>cual</a:t>
            </a:r>
            <a:r>
              <a:rPr lang="en-CA" sz="4000" dirty="0"/>
              <a:t> mi Salvador.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Mi </a:t>
            </a:r>
            <a:r>
              <a:rPr lang="en-CA" sz="4000" dirty="0" err="1"/>
              <a:t>corazón</a:t>
            </a:r>
            <a:r>
              <a:rPr lang="en-CA" sz="4000" dirty="0"/>
              <a:t>, </a:t>
            </a:r>
            <a:r>
              <a:rPr lang="en-CA" sz="4000" dirty="0" err="1"/>
              <a:t>Señor</a:t>
            </a:r>
            <a:r>
              <a:rPr lang="en-CA" sz="4000" dirty="0"/>
              <a:t> </a:t>
            </a:r>
            <a:r>
              <a:rPr lang="en-CA" sz="4000" dirty="0" err="1"/>
              <a:t>mío</a:t>
            </a:r>
            <a:r>
              <a:rPr lang="en-CA" sz="4000" dirty="0"/>
              <a:t>,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abierto</a:t>
            </a:r>
            <a:r>
              <a:rPr lang="en-CA" sz="4000" dirty="0"/>
              <a:t> </a:t>
            </a:r>
            <a:r>
              <a:rPr lang="en-CA" sz="4000" dirty="0" err="1"/>
              <a:t>está</a:t>
            </a:r>
            <a:r>
              <a:rPr lang="en-CA" sz="4000" dirty="0"/>
              <a:t> para </a:t>
            </a:r>
            <a:r>
              <a:rPr lang="en-CA" sz="4000" dirty="0" err="1"/>
              <a:t>Ti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494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Allí en Belén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328535"/>
            <a:ext cx="8763001" cy="479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Mi Salvador, mi Salvador,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¡</a:t>
            </a:r>
            <a:r>
              <a:rPr lang="en-CA" sz="4000" dirty="0" err="1"/>
              <a:t>cuánta</a:t>
            </a:r>
            <a:r>
              <a:rPr lang="en-CA" sz="4000" dirty="0"/>
              <a:t> </a:t>
            </a:r>
            <a:r>
              <a:rPr lang="en-CA" sz="4000" dirty="0" err="1"/>
              <a:t>paz</a:t>
            </a:r>
            <a:r>
              <a:rPr lang="en-CA" sz="4000" dirty="0"/>
              <a:t> </a:t>
            </a:r>
            <a:r>
              <a:rPr lang="en-CA" sz="4000" dirty="0" err="1"/>
              <a:t>encuentro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Ti</a:t>
            </a:r>
            <a:r>
              <a:rPr lang="en-CA" sz="4000" dirty="0"/>
              <a:t>!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Paz que </a:t>
            </a:r>
            <a:r>
              <a:rPr lang="en-CA" sz="4000" dirty="0" err="1"/>
              <a:t>en</a:t>
            </a:r>
            <a:r>
              <a:rPr lang="en-CA" sz="4000" dirty="0"/>
              <a:t> el </a:t>
            </a:r>
            <a:r>
              <a:rPr lang="en-CA" sz="4000" dirty="0" err="1"/>
              <a:t>mundo</a:t>
            </a:r>
            <a:r>
              <a:rPr lang="en-CA" sz="4000" dirty="0"/>
              <a:t> </a:t>
            </a:r>
            <a:r>
              <a:rPr lang="en-CA" sz="4000" dirty="0" err="1"/>
              <a:t>jamás</a:t>
            </a:r>
            <a:r>
              <a:rPr lang="en-CA" sz="4000" dirty="0"/>
              <a:t> </a:t>
            </a:r>
            <a:r>
              <a:rPr lang="en-CA" sz="4000" dirty="0" err="1"/>
              <a:t>conseguí</a:t>
            </a:r>
            <a:r>
              <a:rPr lang="en-CA" sz="4000" dirty="0"/>
              <a:t>,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pues</a:t>
            </a:r>
            <a:r>
              <a:rPr lang="en-CA" sz="4000" dirty="0"/>
              <a:t>, </a:t>
            </a:r>
            <a:r>
              <a:rPr lang="en-CA" sz="4000" dirty="0" err="1"/>
              <a:t>aunque</a:t>
            </a:r>
            <a:r>
              <a:rPr lang="en-CA" sz="4000" dirty="0"/>
              <a:t> </a:t>
            </a:r>
            <a:r>
              <a:rPr lang="en-CA" sz="4000" dirty="0" err="1"/>
              <a:t>joven</a:t>
            </a:r>
            <a:r>
              <a:rPr lang="en-CA" sz="4000" dirty="0"/>
              <a:t>, </a:t>
            </a:r>
            <a:r>
              <a:rPr lang="en-CA" sz="4000" dirty="0" err="1"/>
              <a:t>perdido</a:t>
            </a:r>
            <a:r>
              <a:rPr lang="en-CA" sz="4000" dirty="0"/>
              <a:t> me vi,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y hoy a </a:t>
            </a:r>
            <a:r>
              <a:rPr lang="en-CA" sz="4000" dirty="0" err="1"/>
              <a:t>tus</a:t>
            </a:r>
            <a:r>
              <a:rPr lang="en-CA" sz="4000" dirty="0"/>
              <a:t> </a:t>
            </a:r>
            <a:r>
              <a:rPr lang="en-CA" sz="4000" dirty="0" err="1"/>
              <a:t>plantas</a:t>
            </a:r>
            <a:r>
              <a:rPr lang="en-CA" sz="4000" dirty="0"/>
              <a:t> </a:t>
            </a:r>
            <a:r>
              <a:rPr lang="en-CA" sz="4000" dirty="0" err="1"/>
              <a:t>adoro</a:t>
            </a:r>
            <a:r>
              <a:rPr lang="en-CA" sz="4000" dirty="0"/>
              <a:t>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¡Gracias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doy</a:t>
            </a:r>
            <a:r>
              <a:rPr lang="en-CA" sz="4000" dirty="0"/>
              <a:t> mi </a:t>
            </a:r>
            <a:r>
              <a:rPr lang="en-CA" sz="4000" dirty="0" err="1"/>
              <a:t>Señor</a:t>
            </a:r>
            <a:r>
              <a:rPr lang="en-CA" sz="4000" dirty="0"/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862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1139</TotalTime>
  <Words>211</Words>
  <Application>Microsoft Macintosh PowerPoint</Application>
  <PresentationFormat>Widescreen</PresentationFormat>
  <Paragraphs>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11</cp:revision>
  <dcterms:created xsi:type="dcterms:W3CDTF">2021-10-09T20:00:20Z</dcterms:created>
  <dcterms:modified xsi:type="dcterms:W3CDTF">2021-10-15T13:40:08Z</dcterms:modified>
</cp:coreProperties>
</file>