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15/9/25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Allá en el pesebre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508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US" sz="4000" dirty="0" err="1"/>
              <a:t>Allá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pesebre</a:t>
            </a:r>
            <a:r>
              <a:rPr lang="en-US" sz="4000" dirty="0"/>
              <a:t>, do </a:t>
            </a:r>
            <a:r>
              <a:rPr lang="en-US" sz="4000" dirty="0" err="1"/>
              <a:t>nace</a:t>
            </a:r>
            <a:r>
              <a:rPr lang="en-US" sz="4000" dirty="0"/>
              <a:t> Jesús,</a:t>
            </a:r>
            <a:br>
              <a:rPr lang="en-US" sz="4000" dirty="0"/>
            </a:br>
            <a:r>
              <a:rPr lang="en-US" sz="4000" dirty="0"/>
              <a:t>la </a:t>
            </a:r>
            <a:r>
              <a:rPr lang="en-US" sz="4000" dirty="0" err="1"/>
              <a:t>cuna</a:t>
            </a:r>
            <a:r>
              <a:rPr lang="en-US" sz="4000" dirty="0"/>
              <a:t> de </a:t>
            </a:r>
            <a:r>
              <a:rPr lang="en-US" sz="4000" dirty="0" err="1"/>
              <a:t>paja</a:t>
            </a:r>
            <a:r>
              <a:rPr lang="en-US" sz="4000" dirty="0"/>
              <a:t>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vierte</a:t>
            </a:r>
            <a:r>
              <a:rPr lang="en-US" sz="4000" dirty="0"/>
              <a:t> gran luz;</a:t>
            </a:r>
            <a:br>
              <a:rPr lang="en-US" sz="4000" dirty="0"/>
            </a:br>
            <a:r>
              <a:rPr lang="en-US" sz="4000" dirty="0" err="1"/>
              <a:t>estrellas</a:t>
            </a:r>
            <a:r>
              <a:rPr lang="en-US" sz="4000" dirty="0"/>
              <a:t> </a:t>
            </a:r>
            <a:r>
              <a:rPr lang="en-US" sz="4000" dirty="0" err="1"/>
              <a:t>lejanas</a:t>
            </a:r>
            <a:r>
              <a:rPr lang="en-US" sz="4000" dirty="0"/>
              <a:t> del </a:t>
            </a:r>
            <a:r>
              <a:rPr lang="en-US" sz="4000" dirty="0" err="1"/>
              <a:t>cielo</a:t>
            </a:r>
            <a:r>
              <a:rPr lang="en-US" sz="4000" dirty="0"/>
              <a:t> al </a:t>
            </a:r>
            <a:r>
              <a:rPr lang="en-US" sz="4000" dirty="0" err="1"/>
              <a:t>mirar</a:t>
            </a:r>
            <a:br>
              <a:rPr lang="en-US" sz="4000" dirty="0"/>
            </a:br>
            <a:r>
              <a:rPr lang="en-US" sz="4000" dirty="0"/>
              <a:t>se </a:t>
            </a:r>
            <a:r>
              <a:rPr lang="en-US" sz="4000" dirty="0" err="1"/>
              <a:t>inclinan</a:t>
            </a:r>
            <a:r>
              <a:rPr lang="en-US" sz="4000" dirty="0"/>
              <a:t> </a:t>
            </a:r>
            <a:r>
              <a:rPr lang="en-US" sz="4000" dirty="0" err="1"/>
              <a:t>gozosas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lumbre</a:t>
            </a:r>
            <a:r>
              <a:rPr lang="en-US" sz="4000" dirty="0"/>
              <a:t> a </a:t>
            </a:r>
            <a:r>
              <a:rPr lang="en-US" sz="4000" dirty="0" err="1"/>
              <a:t>prestar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95CE3-44A9-9491-CFD8-018F8B8BB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5E1A5B0-EA89-2E03-FF9E-42BE9F4B9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E7C53C-7F32-5CFD-47F3-335E39A1CC6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A798F34-0C2D-AD36-1059-6DF0389FBE1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4E30DD-083B-F704-5F83-F72014A0B111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Allá en el pesebre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35759A-BD8D-8036-2508-1283ED9966A9}"/>
              </a:ext>
            </a:extLst>
          </p:cNvPr>
          <p:cNvSpPr txBox="1"/>
          <p:nvPr/>
        </p:nvSpPr>
        <p:spPr>
          <a:xfrm>
            <a:off x="481914" y="1202587"/>
            <a:ext cx="2508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AE482D-D8BE-A825-13C8-DE4E54724038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Pastores del campo, </a:t>
            </a:r>
            <a:r>
              <a:rPr lang="en-US" sz="4000" dirty="0" err="1"/>
              <a:t>teniendo</a:t>
            </a:r>
            <a:r>
              <a:rPr lang="en-US" sz="4000" dirty="0"/>
              <a:t> </a:t>
            </a:r>
            <a:r>
              <a:rPr lang="en-US" sz="4000" dirty="0" err="1"/>
              <a:t>temor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cercados</a:t>
            </a:r>
            <a:r>
              <a:rPr lang="en-US" sz="4000" dirty="0"/>
              <a:t> de luz y de gran </a:t>
            </a:r>
            <a:r>
              <a:rPr lang="en-US" sz="4000" dirty="0" err="1"/>
              <a:t>resplandor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acuden</a:t>
            </a:r>
            <a:r>
              <a:rPr lang="en-US" sz="4000" dirty="0"/>
              <a:t> </a:t>
            </a:r>
            <a:r>
              <a:rPr lang="en-US" sz="4000" dirty="0" err="1"/>
              <a:t>aprisa</a:t>
            </a:r>
            <a:r>
              <a:rPr lang="en-US" sz="4000" dirty="0"/>
              <a:t> </a:t>
            </a:r>
            <a:r>
              <a:rPr lang="en-US" sz="4000" dirty="0" err="1"/>
              <a:t>buscando</a:t>
            </a:r>
            <a:r>
              <a:rPr lang="en-US" sz="4000" dirty="0"/>
              <a:t> a Jesús,</a:t>
            </a:r>
            <a:br>
              <a:rPr lang="en-US" sz="4000" dirty="0"/>
            </a:br>
            <a:r>
              <a:rPr lang="en-US" sz="4000" dirty="0" err="1"/>
              <a:t>nacido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pesebre</a:t>
            </a:r>
            <a:r>
              <a:rPr lang="en-US" sz="4000" dirty="0"/>
              <a:t>, del </a:t>
            </a:r>
            <a:r>
              <a:rPr lang="en-US" sz="4000" dirty="0" err="1"/>
              <a:t>mundo</a:t>
            </a:r>
            <a:r>
              <a:rPr lang="en-US" sz="4000" dirty="0"/>
              <a:t> la luz.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BA6273-58BE-E941-ED82-759BE0CDB40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644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800B1-8829-09AC-D0D7-412401D16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80D3CE6-679A-77E8-62D7-9099D32B8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9AB2CA-6085-0F9C-7129-B37C183D570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5CF94A8-8707-7AAC-BDA4-3DE17CC9AD9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8A2910-30B4-C328-5767-4B1E00661D5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Allá en el pesebre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A974F9-F7E9-70E9-5575-DB1688E7F17F}"/>
              </a:ext>
            </a:extLst>
          </p:cNvPr>
          <p:cNvSpPr txBox="1"/>
          <p:nvPr/>
        </p:nvSpPr>
        <p:spPr>
          <a:xfrm>
            <a:off x="481914" y="1202587"/>
            <a:ext cx="2508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A34995-8AA4-09CA-B865-B214BA6B8BF5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Oh Cristo, </a:t>
            </a:r>
            <a:r>
              <a:rPr lang="en-US" sz="4000" dirty="0" err="1"/>
              <a:t>pedimos</a:t>
            </a:r>
            <a:r>
              <a:rPr lang="en-US" sz="4000" dirty="0"/>
              <a:t> hoy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bendición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rogamos</a:t>
            </a:r>
            <a:r>
              <a:rPr lang="en-US" sz="4000" dirty="0"/>
              <a:t> que </a:t>
            </a:r>
            <a:r>
              <a:rPr lang="en-US" sz="4000" dirty="0" err="1"/>
              <a:t>atiendas</a:t>
            </a:r>
            <a:r>
              <a:rPr lang="en-US" sz="4000" dirty="0"/>
              <a:t> a </a:t>
            </a:r>
            <a:r>
              <a:rPr lang="en-US" sz="4000" dirty="0" err="1"/>
              <a:t>nuestra</a:t>
            </a:r>
            <a:r>
              <a:rPr lang="en-US" sz="4000" dirty="0"/>
              <a:t> </a:t>
            </a:r>
            <a:r>
              <a:rPr lang="en-US" sz="4000" dirty="0" err="1"/>
              <a:t>oración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a </a:t>
            </a:r>
            <a:r>
              <a:rPr lang="en-US" sz="4000" dirty="0" err="1"/>
              <a:t>todos</a:t>
            </a:r>
            <a:r>
              <a:rPr lang="en-US" sz="4000" dirty="0"/>
              <a:t>, oh Cristo,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muestras</a:t>
            </a:r>
            <a:r>
              <a:rPr lang="en-US" sz="4000" dirty="0"/>
              <a:t> amor,</a:t>
            </a:r>
            <a:br>
              <a:rPr lang="en-US" sz="4000" dirty="0"/>
            </a:br>
            <a:r>
              <a:rPr lang="en-US" sz="4000" dirty="0" err="1"/>
              <a:t>nosotros</a:t>
            </a:r>
            <a:r>
              <a:rPr lang="en-US" sz="4000" dirty="0"/>
              <a:t>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amamos</a:t>
            </a:r>
            <a:r>
              <a:rPr lang="en-US" sz="4000" dirty="0"/>
              <a:t> también, Salvador.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46FA6D1-C528-3359-AF06-E3CA463A9E0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6408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</TotalTime>
  <Words>145</Words>
  <Application>Microsoft Macintosh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5</cp:revision>
  <dcterms:created xsi:type="dcterms:W3CDTF">2025-09-15T20:15:43Z</dcterms:created>
  <dcterms:modified xsi:type="dcterms:W3CDTF">2025-09-15T21:53:40Z</dcterms:modified>
</cp:coreProperties>
</file>