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Alguna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vez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ya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no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estaré</a:t>
            </a:r>
            <a:endParaRPr lang="en-US" sz="60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Alguna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estaré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lugar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grey,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mas, 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feliz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despertaré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palacio de mi Rey!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Tomás García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Alguna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vez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ya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no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estaré</a:t>
            </a:r>
            <a:endParaRPr lang="en-US" sz="60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dulce amor,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le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Tomás García</a:t>
            </a:r>
          </a:p>
        </p:txBody>
      </p:sp>
    </p:spTree>
    <p:extLst>
      <p:ext uri="{BB962C8B-B14F-4D97-AF65-F5344CB8AC3E}">
        <p14:creationId xmlns:p14="http://schemas.microsoft.com/office/powerpoint/2010/main" val="189468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Alguna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vez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ya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no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estaré</a:t>
            </a:r>
            <a:endParaRPr lang="en-US" sz="60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Alguna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muerte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atroz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vendrá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 con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Dios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un sitio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feliz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tendré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Tomás García</a:t>
            </a:r>
          </a:p>
        </p:txBody>
      </p:sp>
    </p:spTree>
    <p:extLst>
      <p:ext uri="{BB962C8B-B14F-4D97-AF65-F5344CB8AC3E}">
        <p14:creationId xmlns:p14="http://schemas.microsoft.com/office/powerpoint/2010/main" val="4234334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Alguna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vez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ya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no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estaré</a:t>
            </a:r>
            <a:endParaRPr lang="en-US" sz="60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dulce amor,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le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Tomás García</a:t>
            </a:r>
          </a:p>
        </p:txBody>
      </p:sp>
    </p:spTree>
    <p:extLst>
      <p:ext uri="{BB962C8B-B14F-4D97-AF65-F5344CB8AC3E}">
        <p14:creationId xmlns:p14="http://schemas.microsoft.com/office/powerpoint/2010/main" val="192131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Alguna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vez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ya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no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estaré</a:t>
            </a:r>
            <a:endParaRPr lang="en-US" sz="60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Alguna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sol,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ocaso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fin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tendré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también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mas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“Mi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siervo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conmigo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Tomás García</a:t>
            </a:r>
          </a:p>
        </p:txBody>
      </p:sp>
    </p:spTree>
    <p:extLst>
      <p:ext uri="{BB962C8B-B14F-4D97-AF65-F5344CB8AC3E}">
        <p14:creationId xmlns:p14="http://schemas.microsoft.com/office/powerpoint/2010/main" val="1714717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Alguna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vez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ya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no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estaré</a:t>
            </a:r>
            <a:endParaRPr lang="en-US" sz="60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dulce amor,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le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Tomás García</a:t>
            </a:r>
          </a:p>
        </p:txBody>
      </p:sp>
    </p:spTree>
    <p:extLst>
      <p:ext uri="{BB962C8B-B14F-4D97-AF65-F5344CB8AC3E}">
        <p14:creationId xmlns:p14="http://schemas.microsoft.com/office/powerpoint/2010/main" val="1482532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Alguna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vez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ya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no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estaré</a:t>
            </a:r>
            <a:endParaRPr lang="en-US" sz="60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feliz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candil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ardiendo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puertas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abrirá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mi alma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Tomás García</a:t>
            </a:r>
          </a:p>
        </p:txBody>
      </p:sp>
    </p:spTree>
    <p:extLst>
      <p:ext uri="{BB962C8B-B14F-4D97-AF65-F5344CB8AC3E}">
        <p14:creationId xmlns:p14="http://schemas.microsoft.com/office/powerpoint/2010/main" val="177970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Alguna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vez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ya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no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estaré</a:t>
            </a:r>
            <a:endParaRPr lang="en-US" sz="60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dulce amor,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le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Tomás García</a:t>
            </a:r>
          </a:p>
        </p:txBody>
      </p:sp>
    </p:spTree>
    <p:extLst>
      <p:ext uri="{BB962C8B-B14F-4D97-AF65-F5344CB8AC3E}">
        <p14:creationId xmlns:p14="http://schemas.microsoft.com/office/powerpoint/2010/main" val="4122834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5593</TotalTime>
  <Words>439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Helvetica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106</cp:revision>
  <cp:lastPrinted>2023-08-15T22:06:33Z</cp:lastPrinted>
  <dcterms:created xsi:type="dcterms:W3CDTF">2022-05-23T20:34:02Z</dcterms:created>
  <dcterms:modified xsi:type="dcterms:W3CDTF">2023-08-24T16:26:35Z</dcterms:modified>
</cp:coreProperties>
</file>