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¡Aleluya! Gloria a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Chatterton Dix</a:t>
            </a:r>
          </a:p>
          <a:p>
            <a:r>
              <a:rPr lang="en-MX" i="1" dirty="0"/>
              <a:t>Tr. </a:t>
            </a:r>
            <a:r>
              <a:rPr lang="en-US" i="1" dirty="0"/>
              <a:t>Esteban </a:t>
            </a:r>
            <a:r>
              <a:rPr lang="en-US" i="1" dirty="0" err="1"/>
              <a:t>Sywulka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¡Aleluya! Gloria a Cristo, poderoso Salvador;</a:t>
            </a:r>
            <a:br>
              <a:rPr lang="en-MX" sz="4000" dirty="0"/>
            </a:br>
            <a:r>
              <a:rPr lang="en-MX" sz="4000" dirty="0"/>
              <a:t>¡Aleluya! La victoria por sí solo conquistó.</a:t>
            </a:r>
            <a:br>
              <a:rPr lang="en-MX" sz="4000" dirty="0"/>
            </a:br>
            <a:r>
              <a:rPr lang="en-MX" sz="4000" dirty="0"/>
              <a:t>Escuchad las alabanzas del gran coro celestial;</a:t>
            </a:r>
            <a:br>
              <a:rPr lang="en-MX" sz="4000" dirty="0"/>
            </a:br>
            <a:r>
              <a:rPr lang="en-MX" sz="4000" dirty="0"/>
              <a:t>Jesucristo, con su sangre, redención al hombre da.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22058-F2DC-E10C-D2A4-F08CA87D7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91F3AE7-9240-1D5D-60F2-FA3F4A778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081B1C-E509-F862-BB2D-7482DB506EA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1AB4716-FED8-B9C0-CE04-C1EAF0AB141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133399-CE28-552E-9135-0D8BD63F6DB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¡Aleluya! Gloria a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854AB-9676-2D0C-6442-8F970EFCF1E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Chatterton Dix</a:t>
            </a:r>
          </a:p>
          <a:p>
            <a:r>
              <a:rPr lang="en-MX" i="1" dirty="0"/>
              <a:t>Tr. </a:t>
            </a:r>
            <a:r>
              <a:rPr lang="en-US" i="1" dirty="0"/>
              <a:t>Esteban </a:t>
            </a:r>
            <a:r>
              <a:rPr lang="en-US" i="1" dirty="0" err="1"/>
              <a:t>Sywulka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D7A47-FA5E-B3FA-F5D0-63CAB282F2A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¡Aleluya! No temamos, con nosotros Cristo está;</a:t>
            </a:r>
            <a:br>
              <a:rPr lang="en-MX" sz="4000" dirty="0"/>
            </a:br>
            <a:r>
              <a:rPr lang="en-MX" sz="4000" dirty="0"/>
              <a:t>¡Aleluya! Su presencia gozo y confianza da.</a:t>
            </a:r>
            <a:br>
              <a:rPr lang="en-MX" sz="4000" dirty="0"/>
            </a:br>
            <a:r>
              <a:rPr lang="en-MX" sz="4000" dirty="0"/>
              <a:t>Recordemos la promesa que Jesús, al ascender,</a:t>
            </a:r>
            <a:br>
              <a:rPr lang="en-MX" sz="4000" dirty="0"/>
            </a:br>
            <a:r>
              <a:rPr lang="en-MX" sz="4000" dirty="0"/>
              <a:t>hizo a su seguidores “Con vosotros estaré”.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472E86-D13A-A311-AA78-DB5443FDCBE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000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6197A-00AB-3BCD-0B56-226E1C0FF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00B5D52-8BD2-71AF-1C7D-DC5B03C9E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BC9F70-DBB1-0D23-3D46-9C1AFD83ABF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01E9250-EDBA-7272-E979-3E8416442DE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5BA29-AC87-6637-71E7-357C572F124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¡Aleluya! Gloria a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C7560-5976-D3A5-70B3-1BBEE8FC37F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Chatterton Dix</a:t>
            </a:r>
          </a:p>
          <a:p>
            <a:r>
              <a:rPr lang="en-MX" i="1" dirty="0"/>
              <a:t>Tr. </a:t>
            </a:r>
            <a:r>
              <a:rPr lang="en-US" i="1" dirty="0"/>
              <a:t>Esteban </a:t>
            </a:r>
            <a:r>
              <a:rPr lang="en-US" i="1" dirty="0" err="1"/>
              <a:t>Sywulka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77B62E-794B-407D-CA53-18120EACD38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¡Aleluya! Por su muerte Él la muerte conquistó;</a:t>
            </a:r>
            <a:br>
              <a:rPr lang="en-MX" sz="4000" dirty="0"/>
            </a:br>
            <a:r>
              <a:rPr lang="en-MX" sz="4000" dirty="0"/>
              <a:t>¡Aleluya! Vive ahora, con poder resucitó.</a:t>
            </a:r>
            <a:br>
              <a:rPr lang="en-MX" sz="4000" dirty="0"/>
            </a:br>
            <a:r>
              <a:rPr lang="en-MX" sz="4000" dirty="0"/>
              <a:t>Nuestro Sumo Sacerdote a los cielos ascendió;</a:t>
            </a:r>
            <a:br>
              <a:rPr lang="en-MX" sz="4000" dirty="0"/>
            </a:br>
            <a:r>
              <a:rPr lang="en-MX" sz="4000" dirty="0"/>
              <a:t>intercede por nosotros ante el santo Padre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76751C-1A6E-957D-9214-F8CFFFD958E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08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C9C6-ADCA-205A-E68A-0FC9C347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1DDE4F8-47B2-75E9-7A1B-173679399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CEB715-E411-5B91-9414-01CB6CB3368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50340C-12FB-9292-9F51-E091A0A3DE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8D486F-74E4-FD13-F7AF-F4288F3FBA2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¡Aleluya! Gloria a Cristo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7E0D7B-31AE-75D9-4958-05FFEEDFA0A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Chatterton Dix</a:t>
            </a:r>
          </a:p>
          <a:p>
            <a:r>
              <a:rPr lang="en-MX" i="1" dirty="0"/>
              <a:t>Tr. </a:t>
            </a:r>
            <a:r>
              <a:rPr lang="en-US" i="1" dirty="0"/>
              <a:t>Esteban </a:t>
            </a:r>
            <a:r>
              <a:rPr lang="en-US" i="1" dirty="0" err="1"/>
              <a:t>Sywulka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977E3D-33B6-6BD4-383C-98872206DE4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¡Aleluya! Rey supremo Dios eterno, Gran Señor;</a:t>
            </a:r>
            <a:br>
              <a:rPr lang="en-MX" sz="4000" dirty="0"/>
            </a:br>
            <a:r>
              <a:rPr lang="en-MX" sz="4000" dirty="0"/>
              <a:t>¡Aleluya! Él es digno; dadle gloria y honor.</a:t>
            </a:r>
            <a:br>
              <a:rPr lang="en-MX" sz="4000" dirty="0"/>
            </a:br>
            <a:r>
              <a:rPr lang="en-MX" sz="4000" dirty="0"/>
              <a:t>Cantan seres celestiales, hombre, levantad la voz;</a:t>
            </a:r>
            <a:br>
              <a:rPr lang="en-MX" sz="4000" dirty="0"/>
            </a:br>
            <a:r>
              <a:rPr lang="en-MX" sz="4000" dirty="0"/>
              <a:t>todo lo creado cante alabanza a nuestro Dios.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5AC6FC-99B4-449D-31F6-6397A4C51A8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20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4367</TotalTime>
  <Words>262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142</cp:revision>
  <cp:lastPrinted>2026-09-30T21:39:18Z</cp:lastPrinted>
  <dcterms:created xsi:type="dcterms:W3CDTF">2022-05-23T20:34:02Z</dcterms:created>
  <dcterms:modified xsi:type="dcterms:W3CDTF">2026-09-30T21:42:32Z</dcterms:modified>
</cp:coreProperties>
</file>