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9" r:id="rId3"/>
    <p:sldId id="277" r:id="rId4"/>
    <p:sldId id="27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Alabemos al eterno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Alabemos al Eterno demos loores a Jehová;</a:t>
            </a:r>
            <a:br>
              <a:rPr lang="en-MX" sz="4000" dirty="0"/>
            </a:br>
            <a:r>
              <a:rPr lang="en-MX" sz="4000" dirty="0"/>
              <a:t>ensalcemos siempre el nombre del Señor.</a:t>
            </a:r>
            <a:br>
              <a:rPr lang="en-MX" sz="4000" dirty="0"/>
            </a:br>
            <a:r>
              <a:rPr lang="en-MX" sz="4000" dirty="0"/>
              <a:t>Desde el pueblo que primero ve del sol el orto allá,</a:t>
            </a:r>
            <a:br>
              <a:rPr lang="en-MX" sz="4000" dirty="0"/>
            </a:br>
            <a:r>
              <a:rPr lang="en-MX" sz="4000" dirty="0"/>
              <a:t>hasta el oeste do se esconde, demos loor.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E818E-8D2B-4C55-A0AE-62FE6325F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C2890C1-BC90-2944-76A4-80E2ECCBC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783ED5-5AA6-1CA7-20B1-FE442721E21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C03F8CF-0F8D-D309-6E25-BD5F7D948E7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8C654-725E-929B-09EB-B102DC87E108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Alabemos al eterno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ABB080-41B1-45F9-C5D2-B9641F815D0E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FB881F-180C-6BD4-E35E-63BAB3CEDE43}"/>
              </a:ext>
            </a:extLst>
          </p:cNvPr>
          <p:cNvSpPr/>
          <p:nvPr/>
        </p:nvSpPr>
        <p:spPr>
          <a:xfrm>
            <a:off x="405713" y="2171319"/>
            <a:ext cx="1130437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Contemplando todo,</a:t>
            </a:r>
            <a:br>
              <a:rPr lang="en-MX" sz="4000" dirty="0"/>
            </a:br>
            <a:r>
              <a:rPr lang="en-MX" sz="4000" i="1" dirty="0"/>
              <a:t>providencia vigilante paternal.</a:t>
            </a:r>
            <a:br>
              <a:rPr lang="en-MX" sz="4000" dirty="0"/>
            </a:br>
            <a:r>
              <a:rPr lang="en-MX" sz="4000" i="1" dirty="0"/>
              <a:t>Rey del cielo santo,</a:t>
            </a:r>
            <a:br>
              <a:rPr lang="en-MX" sz="4000" dirty="0"/>
            </a:br>
            <a:r>
              <a:rPr lang="en-MX" sz="4000" i="1" dirty="0"/>
              <a:t>¡quién hay como nuestro Padre Celestial!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DCD56E6-20FF-8050-AEC2-4724B50AC8C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020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88122-97C9-6CF0-262D-0C73F9EE7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7939978-7EC1-EA0D-6290-9D900B35F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64B00C-BECC-23AD-4191-1B2ED57442E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5EF6FE1-09BE-EA68-0509-B96F3F0AA60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717439-96A0-21D5-D40A-5959F6F0B6E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Alabemos al eterno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7A0AC2-7AA3-ADFE-742F-1814966669A0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6B0A8B-3FAE-66FF-7B9D-4E73766599C0}"/>
              </a:ext>
            </a:extLst>
          </p:cNvPr>
          <p:cNvSpPr/>
          <p:nvPr/>
        </p:nvSpPr>
        <p:spPr>
          <a:xfrm>
            <a:off x="405713" y="2171319"/>
            <a:ext cx="1130437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De entre el polvo saca al débil, al sentado en muladar,</a:t>
            </a:r>
            <a:br>
              <a:rPr lang="en-MX" sz="4000" dirty="0"/>
            </a:br>
            <a:r>
              <a:rPr lang="en-MX" sz="4000" dirty="0"/>
              <a:t>entre príncipes lo asienta como igual.</a:t>
            </a:r>
            <a:br>
              <a:rPr lang="en-MX" sz="4000" dirty="0"/>
            </a:br>
            <a:r>
              <a:rPr lang="en-MX" sz="4000" dirty="0"/>
              <a:t>Su poder vuelve a la estéril en la casa su lugar,</a:t>
            </a:r>
            <a:br>
              <a:rPr lang="en-MX" sz="4000" dirty="0"/>
            </a:br>
            <a:r>
              <a:rPr lang="en-MX" sz="4000" dirty="0"/>
              <a:t>con feliz misión materna natural.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E7CD89-E483-FB48-37FF-E2B66C071FF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186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A1C37-DC60-3980-4E4A-F38C88E52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023E9E6-7690-4B32-5D59-C336586FC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A72668-9F01-D102-D641-9B078F78A1D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C8C4A40-AC21-F52C-95CB-A0D3DFA52D9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599A65-3922-C9E0-9085-656390E7942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Alabemos al eterno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81AE1A-284F-109B-F248-3F44C9106B62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Desconocido</a:t>
            </a:r>
            <a:endParaRPr lang="en-MX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D0FB1E-CC9D-3B81-A235-1D1E99A1EBFD}"/>
              </a:ext>
            </a:extLst>
          </p:cNvPr>
          <p:cNvSpPr/>
          <p:nvPr/>
        </p:nvSpPr>
        <p:spPr>
          <a:xfrm>
            <a:off x="405713" y="2171319"/>
            <a:ext cx="1130437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Contemplando todo,</a:t>
            </a:r>
            <a:br>
              <a:rPr lang="en-MX" sz="4000" dirty="0"/>
            </a:br>
            <a:r>
              <a:rPr lang="en-MX" sz="4000" i="1" dirty="0"/>
              <a:t>providencia vigilante paternal.</a:t>
            </a:r>
            <a:br>
              <a:rPr lang="en-MX" sz="4000" dirty="0"/>
            </a:br>
            <a:r>
              <a:rPr lang="en-MX" sz="4000" i="1" dirty="0"/>
              <a:t>Rey del cielo santo,</a:t>
            </a:r>
            <a:br>
              <a:rPr lang="en-MX" sz="4000" dirty="0"/>
            </a:br>
            <a:r>
              <a:rPr lang="en-MX" sz="4000" i="1" dirty="0"/>
              <a:t>¡quién hay como nuestro Padre Celestial!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244F80-C7FA-A2FA-DC73-9CA1D5C908C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765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4343</TotalTime>
  <Words>181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141</cp:revision>
  <dcterms:created xsi:type="dcterms:W3CDTF">2022-05-23T20:34:02Z</dcterms:created>
  <dcterms:modified xsi:type="dcterms:W3CDTF">2026-09-30T21:18:53Z</dcterms:modified>
</cp:coreProperties>
</file>