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Alabad al Rey del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190315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Alabad</a:t>
            </a:r>
            <a:r>
              <a:rPr lang="en-US" sz="4000" dirty="0"/>
              <a:t> al Rey del </a:t>
            </a:r>
            <a:r>
              <a:rPr lang="en-US" sz="4000" dirty="0" err="1"/>
              <a:t>cielo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 sus pies </a:t>
            </a:r>
            <a:r>
              <a:rPr lang="en-US" sz="4000" dirty="0" err="1"/>
              <a:t>rendid</a:t>
            </a:r>
            <a:r>
              <a:rPr lang="en-US" sz="4000" dirty="0"/>
              <a:t> </a:t>
            </a:r>
            <a:r>
              <a:rPr lang="en-US" sz="4000" dirty="0" err="1"/>
              <a:t>loor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Redimidos</a:t>
            </a:r>
            <a:r>
              <a:rPr lang="en-US" sz="4000" dirty="0"/>
              <a:t>, </a:t>
            </a:r>
            <a:r>
              <a:rPr lang="en-US" sz="4000" dirty="0" err="1"/>
              <a:t>perdonados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Alabadle</a:t>
            </a:r>
            <a:r>
              <a:rPr lang="en-US" sz="4000" dirty="0"/>
              <a:t> con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28F6A-84BA-B215-3801-B81937352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6CDA426-F55A-7CF1-B4D8-6F83731EB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9F2A6E-8A86-5D14-28E3-B347B3F2E79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E956192-9CE0-7CBA-E062-A887C2AFD9F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C739B2-BAAC-26BF-503A-70E8596CCD38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Alabad al Rey del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E339C-F363-1414-0E24-6048C2CD3E75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031DC0-1F7A-2660-690A-200ED8511E85}"/>
              </a:ext>
            </a:extLst>
          </p:cNvPr>
          <p:cNvSpPr/>
          <p:nvPr/>
        </p:nvSpPr>
        <p:spPr>
          <a:xfrm>
            <a:off x="1714498" y="2351377"/>
            <a:ext cx="87630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Aleluya</a:t>
            </a:r>
            <a:r>
              <a:rPr lang="en-US" sz="4000" i="1" dirty="0"/>
              <a:t>, </a:t>
            </a:r>
            <a:r>
              <a:rPr lang="en-US" sz="4000" i="1" dirty="0" err="1"/>
              <a:t>aleluya</a:t>
            </a:r>
            <a:r>
              <a:rPr lang="en-US" sz="4000" i="1" dirty="0"/>
              <a:t>, </a:t>
            </a:r>
            <a:r>
              <a:rPr lang="en-US" sz="4000" i="1" dirty="0" err="1"/>
              <a:t>aleluya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Alabadle</a:t>
            </a:r>
            <a:r>
              <a:rPr lang="en-US" sz="4000" i="1" dirty="0"/>
              <a:t> sin </a:t>
            </a:r>
            <a:r>
              <a:rPr lang="en-US" sz="4000" i="1" dirty="0" err="1"/>
              <a:t>cesar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 err="1"/>
              <a:t>Alabadle</a:t>
            </a:r>
            <a:r>
              <a:rPr lang="en-US" sz="4000" i="1" dirty="0"/>
              <a:t> sin </a:t>
            </a:r>
            <a:r>
              <a:rPr lang="en-US" sz="4000" i="1" dirty="0" err="1"/>
              <a:t>cesar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374F2E-E212-1822-11C2-0BD57780152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700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6941C-8E3A-2929-F754-15CA7A7AA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E4EB349-122D-0F27-0A16-61AA3DED1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4646EB-251F-BA79-8F10-5C422134B2A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5DF56D7-4CC0-B1DF-0E07-95E34E96AF8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FC59B2-5A19-3304-4860-EAF97C147E70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Alabad al Rey del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AB9302-B87B-B8AF-2434-3160A4DEFB0A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930613-4D65-E487-3ED0-4E618F8EF700}"/>
              </a:ext>
            </a:extLst>
          </p:cNvPr>
          <p:cNvSpPr/>
          <p:nvPr/>
        </p:nvSpPr>
        <p:spPr>
          <a:xfrm>
            <a:off x="1714498" y="190315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Cual</a:t>
            </a:r>
            <a:r>
              <a:rPr lang="en-US" sz="4000" dirty="0"/>
              <a:t> pastor Jesús </a:t>
            </a:r>
            <a:r>
              <a:rPr lang="en-US" sz="4000" dirty="0" err="1"/>
              <a:t>os</a:t>
            </a:r>
            <a:r>
              <a:rPr lang="en-US" sz="4000" dirty="0"/>
              <a:t> </a:t>
            </a:r>
            <a:r>
              <a:rPr lang="en-US" sz="4000" dirty="0" err="1"/>
              <a:t>cuida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Ya no </a:t>
            </a:r>
            <a:r>
              <a:rPr lang="en-US" sz="4000" dirty="0" err="1"/>
              <a:t>habrá</a:t>
            </a:r>
            <a:r>
              <a:rPr lang="en-US" sz="4000" dirty="0"/>
              <a:t> </a:t>
            </a:r>
            <a:r>
              <a:rPr lang="en-US" sz="4000" dirty="0" err="1"/>
              <a:t>debilidad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Con sus manos </a:t>
            </a:r>
            <a:r>
              <a:rPr lang="en-US" sz="4000" dirty="0" err="1"/>
              <a:t>os</a:t>
            </a:r>
            <a:r>
              <a:rPr lang="en-US" sz="4000" dirty="0"/>
              <a:t> conduce:</a:t>
            </a:r>
            <a:br>
              <a:rPr lang="en-US" sz="4000" dirty="0"/>
            </a:br>
            <a:r>
              <a:rPr lang="en-US" sz="4000" dirty="0"/>
              <a:t>Hoy </a:t>
            </a:r>
            <a:r>
              <a:rPr lang="en-US" sz="4000" dirty="0" err="1"/>
              <a:t>cantad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gran </a:t>
            </a:r>
            <a:r>
              <a:rPr lang="en-US" sz="4000" dirty="0" err="1"/>
              <a:t>bondad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4208DAA-B4B4-E8FC-5D67-A88EFCF1AB1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231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CAF94-4199-4C0C-1257-A40034A58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F032049-8991-D031-E54C-719E9B9AF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7CDCE5-DF9B-408E-63D1-9A1F20E5834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8D49CA-8F69-B4EC-467C-401BB291617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9CC10-E31A-00FC-DD69-98977DEA097A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Alabad al Rey del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D0C0D6-A252-0F7D-6338-60F27B7F84B8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403C-8CDF-8C6E-3961-5F899A510F3D}"/>
              </a:ext>
            </a:extLst>
          </p:cNvPr>
          <p:cNvSpPr/>
          <p:nvPr/>
        </p:nvSpPr>
        <p:spPr>
          <a:xfrm>
            <a:off x="1714498" y="2351377"/>
            <a:ext cx="87630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Aleluya</a:t>
            </a:r>
            <a:r>
              <a:rPr lang="en-US" sz="4000" i="1" dirty="0"/>
              <a:t>, </a:t>
            </a:r>
            <a:r>
              <a:rPr lang="en-US" sz="4000" i="1" dirty="0" err="1"/>
              <a:t>aleluya</a:t>
            </a:r>
            <a:r>
              <a:rPr lang="en-US" sz="4000" i="1" dirty="0"/>
              <a:t>, </a:t>
            </a:r>
            <a:r>
              <a:rPr lang="en-US" sz="4000" i="1" dirty="0" err="1"/>
              <a:t>aleluya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Alabadle</a:t>
            </a:r>
            <a:r>
              <a:rPr lang="en-US" sz="4000" i="1" dirty="0"/>
              <a:t> sin </a:t>
            </a:r>
            <a:r>
              <a:rPr lang="en-US" sz="4000" i="1" dirty="0" err="1"/>
              <a:t>cesar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 err="1"/>
              <a:t>Alabadle</a:t>
            </a:r>
            <a:r>
              <a:rPr lang="en-US" sz="4000" i="1" dirty="0"/>
              <a:t> sin </a:t>
            </a:r>
            <a:r>
              <a:rPr lang="en-US" sz="4000" i="1" dirty="0" err="1"/>
              <a:t>cesar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22D395-1F39-E1CC-A7E7-253B6D5397D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333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93D11-DEAB-B556-01B0-7D2D26531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56C2085-0C19-7ACC-92B1-97240EA6C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03D374-9C99-5F90-B026-DB7B429C561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A3189F2-963D-A67E-F8AF-940D60468E5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9C646-C168-4C1F-0DB2-500A9361FC49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Alabad al Rey del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C49156-FD86-4122-C649-02B3FF385A34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2F3D90-67B2-5E8F-D3F8-DA9BB589D0F4}"/>
              </a:ext>
            </a:extLst>
          </p:cNvPr>
          <p:cNvSpPr/>
          <p:nvPr/>
        </p:nvSpPr>
        <p:spPr>
          <a:xfrm>
            <a:off x="1714498" y="1903159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En la </a:t>
            </a:r>
            <a:r>
              <a:rPr lang="en-US" sz="4000" dirty="0" err="1"/>
              <a:t>altura</a:t>
            </a:r>
            <a:r>
              <a:rPr lang="en-US" sz="4000" dirty="0"/>
              <a:t> le </a:t>
            </a:r>
            <a:r>
              <a:rPr lang="en-US" sz="4000" dirty="0" err="1"/>
              <a:t>adora</a:t>
            </a:r>
            <a:br>
              <a:rPr lang="en-US" sz="4000" dirty="0"/>
            </a:br>
            <a:r>
              <a:rPr lang="en-US" sz="4000" dirty="0"/>
              <a:t>La gran </a:t>
            </a:r>
            <a:r>
              <a:rPr lang="en-US" sz="4000" dirty="0" err="1"/>
              <a:t>hueste</a:t>
            </a:r>
            <a:r>
              <a:rPr lang="en-US" sz="4000" dirty="0"/>
              <a:t> celestial;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los</a:t>
            </a:r>
            <a:r>
              <a:rPr lang="en-US" sz="4000" dirty="0"/>
              <a:t> santos </a:t>
            </a:r>
            <a:r>
              <a:rPr lang="en-US" sz="4000" dirty="0" err="1"/>
              <a:t>alabemos</a:t>
            </a:r>
            <a:br>
              <a:rPr lang="en-US" sz="4000" dirty="0"/>
            </a:br>
            <a:r>
              <a:rPr lang="en-US" sz="4000" dirty="0"/>
              <a:t>Al </a:t>
            </a:r>
            <a:r>
              <a:rPr lang="en-US" sz="4000" dirty="0" err="1"/>
              <a:t>Señor</a:t>
            </a:r>
            <a:r>
              <a:rPr lang="en-US" sz="4000" dirty="0"/>
              <a:t> con </a:t>
            </a:r>
            <a:r>
              <a:rPr lang="en-US" sz="4000" dirty="0" err="1"/>
              <a:t>voz</a:t>
            </a:r>
            <a:r>
              <a:rPr lang="en-US" sz="4000" dirty="0"/>
              <a:t> </a:t>
            </a:r>
            <a:r>
              <a:rPr lang="en-US" sz="4000" dirty="0" err="1"/>
              <a:t>triunfal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BBF6D7-1005-182C-007E-17AB2550615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976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FDD69-3B41-88E2-6C5B-6046E2F4B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A3D7834-93A7-038E-DECD-8FEE5A590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129C4C-B7C2-B01E-97F5-8C28FF3540C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1966D4-0643-AB9A-1495-344B4DCA76D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452A7C-99AA-A858-1E6E-ACE9E35BF970}"/>
              </a:ext>
            </a:extLst>
          </p:cNvPr>
          <p:cNvSpPr txBox="1"/>
          <p:nvPr/>
        </p:nvSpPr>
        <p:spPr>
          <a:xfrm>
            <a:off x="1374688" y="193447"/>
            <a:ext cx="944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Alabad al Rey del cielo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0C00C2-7D74-7509-637D-CEC745529AE3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Henry F. </a:t>
            </a:r>
            <a:r>
              <a:rPr lang="es-ES_tradnl" i="1" dirty="0" err="1"/>
              <a:t>Lyte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770C04-56D5-F7EE-BBEF-C0693F9D8B16}"/>
              </a:ext>
            </a:extLst>
          </p:cNvPr>
          <p:cNvSpPr/>
          <p:nvPr/>
        </p:nvSpPr>
        <p:spPr>
          <a:xfrm>
            <a:off x="1714498" y="2351377"/>
            <a:ext cx="87630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Aleluya</a:t>
            </a:r>
            <a:r>
              <a:rPr lang="en-US" sz="4000" i="1" dirty="0"/>
              <a:t>, </a:t>
            </a:r>
            <a:r>
              <a:rPr lang="en-US" sz="4000" i="1" dirty="0" err="1"/>
              <a:t>aleluya</a:t>
            </a:r>
            <a:r>
              <a:rPr lang="en-US" sz="4000" i="1" dirty="0"/>
              <a:t>, </a:t>
            </a:r>
            <a:r>
              <a:rPr lang="en-US" sz="4000" i="1" dirty="0" err="1"/>
              <a:t>aleluya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Alabadle</a:t>
            </a:r>
            <a:r>
              <a:rPr lang="en-US" sz="4000" i="1" dirty="0"/>
              <a:t> sin </a:t>
            </a:r>
            <a:r>
              <a:rPr lang="en-US" sz="4000" i="1" dirty="0" err="1"/>
              <a:t>cesar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 err="1"/>
              <a:t>Alabadle</a:t>
            </a:r>
            <a:r>
              <a:rPr lang="en-US" sz="4000" i="1" dirty="0"/>
              <a:t> sin </a:t>
            </a:r>
            <a:r>
              <a:rPr lang="en-US" sz="4000" i="1" dirty="0" err="1"/>
              <a:t>cesar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973C2B-95FB-7CE7-7B5D-5C883DFA112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259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243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7</cp:revision>
  <dcterms:created xsi:type="dcterms:W3CDTF">2025-09-15T20:15:43Z</dcterms:created>
  <dcterms:modified xsi:type="dcterms:W3CDTF">2025-10-15T20:24:11Z</dcterms:modified>
</cp:coreProperties>
</file>