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28/9/26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majestuoso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Al trono majestuoso del Dios de potestad,</a:t>
            </a:r>
            <a:br>
              <a:rPr lang="en-MX" sz="4000" dirty="0"/>
            </a:br>
            <a:r>
              <a:rPr lang="en-MX" sz="4000" dirty="0"/>
              <a:t>humilde vuestra frente, naciones inclinad.</a:t>
            </a:r>
            <a:br>
              <a:rPr lang="en-MX" sz="4000" dirty="0"/>
            </a:br>
            <a:r>
              <a:rPr lang="en-MX" sz="4000" dirty="0"/>
              <a:t>Él es el Ser supremo, de todo es el Señor,</a:t>
            </a:r>
            <a:br>
              <a:rPr lang="en-MX" sz="4000" dirty="0"/>
            </a:br>
            <a:r>
              <a:rPr lang="en-MX" sz="4000" dirty="0"/>
              <a:t>y nada al fin resiste a Dios el Hacedor.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AE94B-BFCF-6BF4-BBF8-86313665E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DB1691D-03E8-F1EE-2AE2-DFA8C5AFE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6B43AE-CA88-D7F8-F3E1-62F4D0DF206B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5B03311-CD9C-67EE-6F64-23AE7AE6775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FFB486-6C6F-CA2D-0D56-FB94CE62450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majestuoso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ED2CB9-64F9-BF34-30E3-3E28379C8C2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7A09F7-5725-5768-A54B-6E986D98165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Del polvo de la tierra su mano nos formó,</a:t>
            </a:r>
            <a:br>
              <a:rPr lang="en-MX" sz="4000" dirty="0"/>
            </a:br>
            <a:r>
              <a:rPr lang="en-MX" sz="4000" dirty="0"/>
              <a:t>y no donó la vida su aliento creador;</a:t>
            </a:r>
            <a:br>
              <a:rPr lang="en-MX" sz="4000" dirty="0"/>
            </a:br>
            <a:r>
              <a:rPr lang="en-MX" sz="4000" dirty="0"/>
              <a:t>después, al vernos ciegos, caídos en error,</a:t>
            </a:r>
            <a:br>
              <a:rPr lang="en-MX" sz="4000" dirty="0"/>
            </a:br>
            <a:r>
              <a:rPr lang="en-MX" sz="4000" dirty="0"/>
              <a:t>cual padre al hijo amado salud nos proveyó.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AC2631-2CC9-05FD-E93E-33AB1ACA724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162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C25ED-4A3D-EC51-E359-46E92BE88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11C9D82F-02FC-1DAF-46F3-5FC3BAB24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5906E9-7291-E7BB-40EB-0C67FF518FE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1BEF66-6931-8294-1CAE-F1372291D2E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3BBDA7-AB6D-60A5-0050-E1F3B30FB0E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majestuoso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B953CB-3F32-652C-199A-CCD78597EAB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CE2E2D-CE13-B711-D79C-6B48B7DC2D38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La gratitud sincera nos dictará el cantar,</a:t>
            </a:r>
            <a:br>
              <a:rPr lang="en-MX" sz="4000" dirty="0"/>
            </a:br>
            <a:r>
              <a:rPr lang="en-MX" sz="4000" dirty="0"/>
              <a:t>y en tiernos dulces sones al cielo subirá;</a:t>
            </a:r>
            <a:br>
              <a:rPr lang="en-MX" sz="4000" dirty="0"/>
            </a:br>
            <a:r>
              <a:rPr lang="en-MX" sz="4000" dirty="0"/>
              <a:t>con los celestes himnos cantados a Jehová,</a:t>
            </a:r>
            <a:br>
              <a:rPr lang="en-MX" sz="4000" dirty="0"/>
            </a:br>
            <a:r>
              <a:rPr lang="en-MX" sz="4000" dirty="0"/>
              <a:t>la armónica alabanza doquier resonará.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2A1A7AB-8EA0-4CC4-3ACE-F47BB6A6F402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036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3058E-3CD3-D85D-88C1-273DC10DF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B696FCC-4F56-E886-F890-C75EADA85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8F042D-6FCD-0123-4E35-8801F6650AC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9DF85F7-0F8D-CA1E-162D-0A0D915F15BD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A27E8F-E617-2839-0464-8BC5D87A2A0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 trono majestuoso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B6161C-D661-532A-52E0-F27705FB7F7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Isaac Watts</a:t>
            </a:r>
            <a:br>
              <a:rPr lang="es-ES_tradnl" i="1" dirty="0"/>
            </a:br>
            <a:r>
              <a:rPr lang="es-ES_tradnl" i="1" dirty="0" err="1"/>
              <a:t>Tr</a:t>
            </a:r>
            <a:r>
              <a:rPr lang="es-ES_tradnl" i="1" dirty="0"/>
              <a:t>. </a:t>
            </a:r>
            <a:r>
              <a:rPr lang="en-MX" i="1" dirty="0"/>
              <a:t>Juan B. Cabrera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2B2BFE-0F8C-8D63-0202-394D2DA3BAE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Señor, a tu Palabra sujeto el mundo está,</a:t>
            </a:r>
            <a:br>
              <a:rPr lang="en-MX" sz="4000" dirty="0"/>
            </a:br>
            <a:r>
              <a:rPr lang="en-MX" sz="4000" dirty="0"/>
              <a:t>y del mortal perecen la astucia y la maldad;</a:t>
            </a:r>
            <a:br>
              <a:rPr lang="en-MX" sz="4000" dirty="0"/>
            </a:br>
            <a:r>
              <a:rPr lang="en-MX" sz="4000" dirty="0"/>
              <a:t>después de haber cesado los siglos de correr,</a:t>
            </a:r>
            <a:br>
              <a:rPr lang="en-MX" sz="4000" dirty="0"/>
            </a:br>
            <a:r>
              <a:rPr lang="en-MX" sz="4000" dirty="0"/>
              <a:t>tu amor, verdad y gloria han de permanecer.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468DF4D-DAB0-AE11-044C-CA4FCBB4AE6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2971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4342</TotalTime>
  <Words>245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140</cp:revision>
  <dcterms:created xsi:type="dcterms:W3CDTF">2022-05-23T20:34:02Z</dcterms:created>
  <dcterms:modified xsi:type="dcterms:W3CDTF">2026-09-29T00:14:49Z</dcterms:modified>
</cp:coreProperties>
</file>