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excelso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 trono excelso, de inmensa gloria,</a:t>
            </a:r>
            <a:br>
              <a:rPr lang="en-MX" sz="4000" dirty="0"/>
            </a:br>
            <a:r>
              <a:rPr lang="en-MX" sz="4000" dirty="0"/>
              <a:t>supremo Dios, tu majestad reside,</a:t>
            </a:r>
            <a:br>
              <a:rPr lang="en-MX" sz="4000" dirty="0"/>
            </a:br>
            <a:r>
              <a:rPr lang="en-MX" sz="4000" dirty="0"/>
              <a:t>suban las voces puras del ferviente</a:t>
            </a:r>
            <a:br>
              <a:rPr lang="en-MX" sz="4000" dirty="0"/>
            </a:br>
            <a:r>
              <a:rPr lang="en-MX" sz="4000" dirty="0"/>
              <a:t>pueblo que pide.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8134E-97AF-C747-E307-AB4A8AF2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B107A8D-6AE9-5DB8-50A1-135918052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71E298-367E-67E6-1A7B-81E0A93C666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0F5DB1-9C52-C77F-AFB5-B6AF286DE72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DF54C2-17C1-0574-83D9-19264CC6327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excelso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3B8596-AC38-32A2-EBF2-7AFAF1F040AF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1775AF-929C-B0B9-BA83-D984DD84121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Que los altares de los falsos dioses</a:t>
            </a:r>
            <a:br>
              <a:rPr lang="en-MX" sz="4000" dirty="0"/>
            </a:br>
            <a:r>
              <a:rPr lang="en-MX" sz="4000" dirty="0"/>
              <a:t>desaparezcan porque no dan vida,</a:t>
            </a:r>
            <a:br>
              <a:rPr lang="en-MX" sz="4000" dirty="0"/>
            </a:br>
            <a:r>
              <a:rPr lang="en-MX" sz="4000" dirty="0"/>
              <a:t>sé Tú el Dios nuestro; y el debido culto</a:t>
            </a:r>
            <a:br>
              <a:rPr lang="en-MX" sz="4000" dirty="0"/>
            </a:br>
            <a:r>
              <a:rPr lang="en-MX" sz="4000" dirty="0"/>
              <a:t>todos te rindan.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1242BA-04EC-84F7-79B8-56DD5BD0680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0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B0D84-B075-DF87-0D2A-875199B86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29D970E-1ED9-2CFF-11C9-53EFE65A6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C7B6A7-C194-915F-F66F-A66D11C4C75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ED8A55D-3DE0-D920-7973-9097D9BBDB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A1CCD6-7862-FD19-CF6F-49DF3E007EE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excelso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EB0ABD-FD72-C654-D568-5E359B5A187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B0FF47-BCD1-65B7-82CC-EDF491CEFE5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Sea tu reino nuestra amada patria;</a:t>
            </a:r>
            <a:br>
              <a:rPr lang="en-MX" sz="4000" dirty="0"/>
            </a:br>
            <a:r>
              <a:rPr lang="en-MX" sz="4000" dirty="0"/>
              <a:t>tu voluntad, la ley que veneremos;</a:t>
            </a:r>
            <a:br>
              <a:rPr lang="en-MX" sz="4000" dirty="0"/>
            </a:br>
            <a:r>
              <a:rPr lang="en-MX" sz="4000" dirty="0"/>
              <a:t>la fe de Cristo, la segura guía</a:t>
            </a:r>
            <a:br>
              <a:rPr lang="en-MX" sz="4000" dirty="0"/>
            </a:br>
            <a:r>
              <a:rPr lang="en-MX" sz="4000" dirty="0"/>
              <a:t>que procuremos.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28072E-6686-363F-D328-6F0A57AA574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36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8D2E7-DEB4-FFD1-A830-F8FFCA1E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5ED4E4-79E3-15A4-AFC1-48FCAF83C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FCE55-331B-4EDA-4BD4-592C19171EC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D5D496-5081-1E21-AA87-ED3B95B27D5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BEA6E-7EB1-148B-2F3A-051C258486C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excelso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D418E9-C402-ECEA-5DB5-2B987219F5D6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75F970-83EC-301C-CD8D-EB0EFC00708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Danos tu gracia y bendición constante,</a:t>
            </a:r>
            <a:br>
              <a:rPr lang="en-MX" sz="4000" dirty="0"/>
            </a:br>
            <a:r>
              <a:rPr lang="en-MX" sz="4000" dirty="0"/>
              <a:t>mientras tengamos por morada el suelo;</a:t>
            </a:r>
            <a:br>
              <a:rPr lang="en-MX" sz="4000" dirty="0"/>
            </a:br>
            <a:r>
              <a:rPr lang="en-MX" sz="4000" dirty="0"/>
              <a:t>hasta el momento en que nos des la nueva</a:t>
            </a:r>
            <a:br>
              <a:rPr lang="en-MX" sz="4000" dirty="0"/>
            </a:br>
            <a:r>
              <a:rPr lang="en-MX" sz="4000" dirty="0"/>
              <a:t>patria en el cielo.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BBA57A-6CB9-918F-6BDE-DFD73986FB5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242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4326</TotalTime>
  <Words>186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138</cp:revision>
  <dcterms:created xsi:type="dcterms:W3CDTF">2022-05-23T20:34:02Z</dcterms:created>
  <dcterms:modified xsi:type="dcterms:W3CDTF">2026-09-28T23:58:42Z</dcterms:modified>
</cp:coreProperties>
</file>