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7" r:id="rId3"/>
    <p:sldId id="278" r:id="rId4"/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 Salvador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Al Salvador Jesús canciones por doquier,</a:t>
            </a:r>
            <a:br>
              <a:rPr lang="en-MX" sz="4000" dirty="0"/>
            </a:br>
            <a:r>
              <a:rPr lang="en-MX" sz="4000" dirty="0"/>
              <a:t>con gratitud y puro amor entone todo ser;</a:t>
            </a:r>
            <a:br>
              <a:rPr lang="en-MX" sz="4000" dirty="0"/>
            </a:br>
            <a:r>
              <a:rPr lang="en-MX" sz="4000" dirty="0"/>
              <a:t>a quien nos redimió en santa caridad,</a:t>
            </a:r>
            <a:br>
              <a:rPr lang="en-MX" sz="4000" dirty="0"/>
            </a:br>
            <a:r>
              <a:rPr lang="en-MX" sz="4000" dirty="0"/>
              <a:t>cristianos todos, con ardor su nombre celebrad.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782A3-AD2E-6018-D497-EFE8E33EB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FCDA1B8-D136-1EFE-3692-3CBE89699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35E6C2-3F3D-C76D-32DB-9AEDE3B0299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45EC26C-E033-4493-26B1-19D6087FB3A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D8E168-672C-E327-30ED-321ED52C9C2A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 Salvador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178410-C634-2381-1855-8BA458137408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AF7397-D963-B294-1B39-D6CC896BE0DD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A Cristo el Salvador, Rey de la eternidad,</a:t>
            </a:r>
            <a:br>
              <a:rPr lang="en-MX" sz="4000" dirty="0"/>
            </a:br>
            <a:r>
              <a:rPr lang="en-MX" sz="4000" dirty="0"/>
              <a:t>tributa cantos de loor el coro celestial;</a:t>
            </a:r>
            <a:br>
              <a:rPr lang="en-MX" sz="4000" dirty="0"/>
            </a:br>
            <a:r>
              <a:rPr lang="en-MX" sz="4000" dirty="0"/>
              <a:t>con ellos a una voz, con júbilo sin par,</a:t>
            </a:r>
            <a:br>
              <a:rPr lang="en-MX" sz="4000" dirty="0"/>
            </a:br>
            <a:r>
              <a:rPr lang="en-MX" sz="4000" dirty="0"/>
              <a:t>las glorias de su inmenso amor, cristianos, entonad.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4301892-0784-653D-06B9-73ADA74F30A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515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8240E-ED1D-CF2F-4B44-064E174F9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161148C-AE06-4631-CB2C-0624B94E2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C8525F-A74B-50AE-343D-742485A164B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A1EB905-C8F5-305A-516B-5DDE318F01D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A3D802-1B3F-5787-403F-0EF248352168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 Salvador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D6B944-DBB2-486F-4F48-FA71452971C3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0E727E-2573-94BF-4E63-00E2CC178E06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Las glorias declarad del Príncipe de paz;</a:t>
            </a:r>
            <a:br>
              <a:rPr lang="en-MX" sz="4000" dirty="0"/>
            </a:br>
            <a:r>
              <a:rPr lang="en-MX" sz="4000" dirty="0"/>
              <a:t>es su justicia salvación y su poder, bondad.</a:t>
            </a:r>
            <a:br>
              <a:rPr lang="en-MX" sz="4000" dirty="0"/>
            </a:br>
            <a:r>
              <a:rPr lang="en-MX" sz="4000" dirty="0"/>
              <a:t>Es digno sólo Él de gloria sin igual,</a:t>
            </a:r>
            <a:br>
              <a:rPr lang="en-MX" sz="4000" dirty="0"/>
            </a:br>
            <a:r>
              <a:rPr lang="en-MX" sz="4000" dirty="0"/>
              <a:t>pues con su sangre nos abrió el reino celestial.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4E4092-1D7D-EDA7-0CCA-8B8472469E0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937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EB540-6A1C-108B-A988-163D60A31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9181C33-2303-7915-E31C-5A5A41BE0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3B576D-2CE0-A0A1-9BE8-D6C69307958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BD31849-231D-68E5-62D3-9D33D927496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506099-0C46-C2AB-68AF-35F5873C95A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 Salvador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92B7CD-4A7B-21D4-4D2F-4122F4BE83EC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74B93B-3001-A030-7298-E1EFA76734C4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Rey de la vida es Él del mundo el vencedor,</a:t>
            </a:r>
            <a:br>
              <a:rPr lang="en-MX" sz="4000" dirty="0"/>
            </a:br>
            <a:r>
              <a:rPr lang="en-MX" sz="4000" dirty="0"/>
              <a:t>quien a la muerte despojó de todo su terror;</a:t>
            </a:r>
            <a:br>
              <a:rPr lang="en-MX" sz="4000" dirty="0"/>
            </a:br>
            <a:r>
              <a:rPr lang="en-MX" sz="4000" dirty="0"/>
              <a:t>en el poder vivid de su resurrección;</a:t>
            </a:r>
            <a:br>
              <a:rPr lang="en-MX" sz="4000" dirty="0"/>
            </a:br>
            <a:r>
              <a:rPr lang="en-MX" sz="4000" dirty="0"/>
              <a:t>glorioso el día llegará de plena redención.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9EA4359-DEB7-C07F-1887-5C8C1095D18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193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4122</TotalTime>
  <Words>215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137</cp:revision>
  <dcterms:created xsi:type="dcterms:W3CDTF">2022-05-23T20:34:02Z</dcterms:created>
  <dcterms:modified xsi:type="dcterms:W3CDTF">2026-09-28T20:35:11Z</dcterms:modified>
</cp:coreProperties>
</file>