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rústico pesebre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A. M. 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86042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Al </a:t>
            </a:r>
            <a:r>
              <a:rPr lang="en-CA" sz="4000" dirty="0" err="1"/>
              <a:t>rústico</a:t>
            </a:r>
            <a:r>
              <a:rPr lang="en-CA" sz="4000" dirty="0"/>
              <a:t> </a:t>
            </a:r>
            <a:r>
              <a:rPr lang="en-CA" sz="4000" dirty="0" err="1"/>
              <a:t>pesebre</a:t>
            </a:r>
            <a:r>
              <a:rPr lang="en-CA" sz="4000" dirty="0"/>
              <a:t> del </a:t>
            </a:r>
            <a:r>
              <a:rPr lang="en-CA" sz="4000" dirty="0" err="1"/>
              <a:t>niñito</a:t>
            </a:r>
            <a:r>
              <a:rPr lang="en-CA" sz="4000" dirty="0"/>
              <a:t> Jesús</a:t>
            </a:r>
            <a:br>
              <a:rPr lang="en-CA" sz="4000" dirty="0"/>
            </a:br>
            <a:r>
              <a:rPr lang="en-CA" sz="4000" dirty="0"/>
              <a:t>las </a:t>
            </a:r>
            <a:r>
              <a:rPr lang="en-CA" sz="4000" dirty="0" err="1"/>
              <a:t>estrellas</a:t>
            </a:r>
            <a:r>
              <a:rPr lang="en-CA" sz="4000" dirty="0"/>
              <a:t> del </a:t>
            </a:r>
            <a:r>
              <a:rPr lang="en-CA" sz="4000" dirty="0" err="1"/>
              <a:t>cielo</a:t>
            </a:r>
            <a:r>
              <a:rPr lang="en-CA" sz="4000" dirty="0"/>
              <a:t> le </a:t>
            </a:r>
            <a:r>
              <a:rPr lang="en-CA" sz="4000" dirty="0" err="1"/>
              <a:t>destellan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luz;</a:t>
            </a:r>
            <a:br>
              <a:rPr lang="en-CA" sz="4000" dirty="0"/>
            </a:br>
            <a:r>
              <a:rPr lang="en-CA" sz="4000" dirty="0" err="1"/>
              <a:t>fue</a:t>
            </a:r>
            <a:r>
              <a:rPr lang="en-CA" sz="4000" dirty="0"/>
              <a:t> </a:t>
            </a:r>
            <a:r>
              <a:rPr lang="en-CA" sz="4000" dirty="0" err="1"/>
              <a:t>pobre</a:t>
            </a:r>
            <a:r>
              <a:rPr lang="en-CA" sz="4000" dirty="0"/>
              <a:t> el </a:t>
            </a:r>
            <a:r>
              <a:rPr lang="en-CA" sz="4000" dirty="0" err="1"/>
              <a:t>establo</a:t>
            </a:r>
            <a:r>
              <a:rPr lang="en-CA" sz="4000" dirty="0"/>
              <a:t> </a:t>
            </a:r>
            <a:r>
              <a:rPr lang="en-CA" sz="4000" dirty="0" err="1"/>
              <a:t>donde</a:t>
            </a:r>
            <a:r>
              <a:rPr lang="en-CA" sz="4000" dirty="0"/>
              <a:t> Cristo </a:t>
            </a:r>
            <a:r>
              <a:rPr lang="en-CA" sz="4000" dirty="0" err="1"/>
              <a:t>nació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humilde</a:t>
            </a:r>
            <a:r>
              <a:rPr lang="en-CA" sz="4000" dirty="0"/>
              <a:t> la </a:t>
            </a:r>
            <a:r>
              <a:rPr lang="en-CA" sz="4000" dirty="0" err="1"/>
              <a:t>cuna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que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descansó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rústico pesebre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A. M. 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86042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El </a:t>
            </a:r>
            <a:r>
              <a:rPr lang="en-CA" sz="4000" dirty="0" err="1"/>
              <a:t>niño</a:t>
            </a:r>
            <a:r>
              <a:rPr lang="en-CA" sz="4000" dirty="0"/>
              <a:t> del </a:t>
            </a:r>
            <a:r>
              <a:rPr lang="en-CA" sz="4000" dirty="0" err="1"/>
              <a:t>pesebre</a:t>
            </a:r>
            <a:r>
              <a:rPr lang="en-CA" sz="4000" dirty="0"/>
              <a:t> es Jesús mi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adorarle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con </a:t>
            </a:r>
            <a:r>
              <a:rPr lang="en-CA" sz="4000" dirty="0" err="1"/>
              <a:t>sincero</a:t>
            </a:r>
            <a:r>
              <a:rPr lang="en-CA" sz="4000" dirty="0"/>
              <a:t> amor;</a:t>
            </a:r>
            <a:br>
              <a:rPr lang="en-CA" sz="4000" dirty="0"/>
            </a:br>
            <a:r>
              <a:rPr lang="en-CA" sz="4000" dirty="0"/>
              <a:t>mi </a:t>
            </a:r>
            <a:r>
              <a:rPr lang="en-CA" sz="4000" dirty="0" err="1"/>
              <a:t>corazón</a:t>
            </a:r>
            <a:r>
              <a:rPr lang="en-CA" sz="4000" dirty="0"/>
              <a:t> </a:t>
            </a:r>
            <a:r>
              <a:rPr lang="en-CA" sz="4000" dirty="0" err="1"/>
              <a:t>pequeño</a:t>
            </a:r>
            <a:r>
              <a:rPr lang="en-CA" sz="4000" dirty="0"/>
              <a:t> hoy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cuna</a:t>
            </a:r>
            <a:r>
              <a:rPr lang="en-CA" sz="4000" dirty="0"/>
              <a:t> </a:t>
            </a:r>
            <a:r>
              <a:rPr lang="en-CA" sz="4000" dirty="0" err="1"/>
              <a:t>será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allí</a:t>
            </a:r>
            <a:r>
              <a:rPr lang="en-CA" sz="4000" dirty="0"/>
              <a:t> </a:t>
            </a:r>
            <a:r>
              <a:rPr lang="en-CA" sz="4000" dirty="0" err="1"/>
              <a:t>Jesucristo</a:t>
            </a:r>
            <a:r>
              <a:rPr lang="en-CA" sz="4000" dirty="0"/>
              <a:t> </a:t>
            </a:r>
            <a:r>
              <a:rPr lang="en-CA" sz="4000" dirty="0" err="1"/>
              <a:t>bienvenida</a:t>
            </a:r>
            <a:r>
              <a:rPr lang="en-CA" sz="4000" dirty="0"/>
              <a:t> </a:t>
            </a:r>
            <a:r>
              <a:rPr lang="en-CA" sz="4000" dirty="0" err="1"/>
              <a:t>tendrá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831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</TotalTime>
  <Words>102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18</cp:revision>
  <dcterms:created xsi:type="dcterms:W3CDTF">2021-10-09T20:00:20Z</dcterms:created>
  <dcterms:modified xsi:type="dcterms:W3CDTF">2021-11-11T18:27:05Z</dcterms:modified>
</cp:coreProperties>
</file>