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Rey adorad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Grant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S. L. Hernández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Al Rey </a:t>
            </a:r>
            <a:r>
              <a:rPr lang="en-US" sz="4000" dirty="0" err="1"/>
              <a:t>adorad</a:t>
            </a:r>
            <a:r>
              <a:rPr lang="en-US" sz="4000" dirty="0"/>
              <a:t>, grandioso </a:t>
            </a:r>
            <a:r>
              <a:rPr lang="en-US" sz="4000" dirty="0" err="1"/>
              <a:t>Señor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con </a:t>
            </a:r>
            <a:r>
              <a:rPr lang="en-US" sz="4000" dirty="0" err="1"/>
              <a:t>gratitud</a:t>
            </a:r>
            <a:r>
              <a:rPr lang="en-US" sz="4000" dirty="0"/>
              <a:t> </a:t>
            </a:r>
            <a:r>
              <a:rPr lang="en-US" sz="4000" dirty="0" err="1"/>
              <a:t>cantad</a:t>
            </a:r>
            <a:r>
              <a:rPr lang="en-US" sz="4000" dirty="0"/>
              <a:t> de </a:t>
            </a:r>
            <a:r>
              <a:rPr lang="en-US" sz="4000" dirty="0" err="1"/>
              <a:t>su</a:t>
            </a:r>
            <a:r>
              <a:rPr lang="en-US" sz="4000" dirty="0"/>
              <a:t> amor.</a:t>
            </a:r>
            <a:br>
              <a:rPr lang="en-US" sz="4000" dirty="0"/>
            </a:br>
            <a:r>
              <a:rPr lang="en-US" sz="4000" dirty="0" err="1"/>
              <a:t>Anciano</a:t>
            </a:r>
            <a:r>
              <a:rPr lang="en-US" sz="4000" dirty="0"/>
              <a:t> de días, </a:t>
            </a:r>
            <a:r>
              <a:rPr lang="en-US" sz="4000" dirty="0" err="1"/>
              <a:t>el</a:t>
            </a:r>
            <a:r>
              <a:rPr lang="en-US" sz="4000" dirty="0"/>
              <a:t> gran Defensor,</a:t>
            </a:r>
            <a:br>
              <a:rPr lang="en-US" sz="4000" dirty="0"/>
            </a:br>
            <a:r>
              <a:rPr lang="en-US" sz="4000" dirty="0"/>
              <a:t>De gloria </a:t>
            </a:r>
            <a:r>
              <a:rPr lang="en-US" sz="4000" dirty="0" err="1"/>
              <a:t>vestido</a:t>
            </a:r>
            <a:r>
              <a:rPr lang="en-US" sz="4000" dirty="0"/>
              <a:t>, le </a:t>
            </a:r>
            <a:r>
              <a:rPr lang="en-US" sz="4000" dirty="0" err="1"/>
              <a:t>damos</a:t>
            </a:r>
            <a:r>
              <a:rPr lang="en-US" sz="4000" dirty="0"/>
              <a:t> </a:t>
            </a:r>
            <a:r>
              <a:rPr lang="en-US" sz="4000" dirty="0" err="1"/>
              <a:t>loor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C0C65-D2FF-FC48-79D5-FAA6EE53F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F5EC227-47B8-1C24-6B45-9C857AA9B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1260D3-1873-EACC-6606-8CC14DEE189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E0A7948-EBBB-8292-BB86-354D3EE63CC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E50DF0-C6D1-F276-4AD9-38A54C97834C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Rey adorad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1BCC22-C5C5-B6A9-EA2A-2DB967F84942}"/>
              </a:ext>
            </a:extLst>
          </p:cNvPr>
          <p:cNvSpPr txBox="1"/>
          <p:nvPr/>
        </p:nvSpPr>
        <p:spPr>
          <a:xfrm>
            <a:off x="481914" y="1202587"/>
            <a:ext cx="2508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Grant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S. L. Hernández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96C804-08A0-E2C7-ED1E-988FC40FB36D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US" sz="4000" dirty="0" err="1"/>
              <a:t>Decid</a:t>
            </a:r>
            <a:r>
              <a:rPr lang="en-US" sz="4000" dirty="0"/>
              <a:t> de </a:t>
            </a:r>
            <a:r>
              <a:rPr lang="en-US" sz="4000" dirty="0" err="1"/>
              <a:t>su</a:t>
            </a:r>
            <a:r>
              <a:rPr lang="en-US" sz="4000" dirty="0"/>
              <a:t> amor,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gracia</a:t>
            </a:r>
            <a:r>
              <a:rPr lang="en-US" sz="4000" dirty="0"/>
              <a:t> </a:t>
            </a:r>
            <a:r>
              <a:rPr lang="en-US" sz="4000" dirty="0" err="1"/>
              <a:t>cantad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Vestido</a:t>
            </a:r>
            <a:r>
              <a:rPr lang="en-US" sz="4000" dirty="0"/>
              <a:t> de luz y de </a:t>
            </a:r>
            <a:r>
              <a:rPr lang="en-US" sz="4000" dirty="0" err="1"/>
              <a:t>majestad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Su </a:t>
            </a:r>
            <a:r>
              <a:rPr lang="en-US" sz="4000" dirty="0" err="1"/>
              <a:t>carro</a:t>
            </a:r>
            <a:r>
              <a:rPr lang="en-US" sz="4000" dirty="0"/>
              <a:t> de </a:t>
            </a:r>
            <a:r>
              <a:rPr lang="en-US" sz="4000" dirty="0" err="1"/>
              <a:t>fuego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las </a:t>
            </a:r>
            <a:r>
              <a:rPr lang="en-US" sz="4000" dirty="0" err="1"/>
              <a:t>nubes</a:t>
            </a:r>
            <a:r>
              <a:rPr lang="en-US" sz="4000" dirty="0"/>
              <a:t> </a:t>
            </a:r>
            <a:r>
              <a:rPr lang="en-US" sz="4000" dirty="0" err="1"/>
              <a:t>mirad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Son </a:t>
            </a:r>
            <a:r>
              <a:rPr lang="en-US" sz="4000" dirty="0" err="1"/>
              <a:t>negras</a:t>
            </a:r>
            <a:r>
              <a:rPr lang="en-US" sz="4000" dirty="0"/>
              <a:t> sus </a:t>
            </a:r>
            <a:r>
              <a:rPr lang="en-US" sz="4000" dirty="0" err="1"/>
              <a:t>huellas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la </a:t>
            </a:r>
            <a:r>
              <a:rPr lang="en-US" sz="4000" dirty="0" err="1"/>
              <a:t>tempestad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EB1F616-4471-36F1-E0C2-BE7DBBD34B6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130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EBD35-DD43-910D-2308-E5A3E1004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0D86464-7B80-87D6-A1BE-8EA76696F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7FFE53-877D-269F-3BEF-E150A8440F7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B6AF6AB-6D38-67A2-0EAF-1D8A152DE3F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FF3625-D830-9C3F-EF2B-EBBFB1546BB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Rey adorad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4402BC-FA66-1D02-F42A-E476E807ACAE}"/>
              </a:ext>
            </a:extLst>
          </p:cNvPr>
          <p:cNvSpPr txBox="1"/>
          <p:nvPr/>
        </p:nvSpPr>
        <p:spPr>
          <a:xfrm>
            <a:off x="481914" y="1202587"/>
            <a:ext cx="2508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Grant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S. L. Hernández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41A49-155E-9EFB-CF8C-5001D38850A6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¿</a:t>
            </a:r>
            <a:r>
              <a:rPr lang="en-US" sz="4000" dirty="0" err="1"/>
              <a:t>Quién</a:t>
            </a:r>
            <a:r>
              <a:rPr lang="en-US" sz="4000" dirty="0"/>
              <a:t> </a:t>
            </a:r>
            <a:r>
              <a:rPr lang="en-US" sz="4000" dirty="0" err="1"/>
              <a:t>puede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providencia</a:t>
            </a:r>
            <a:r>
              <a:rPr lang="en-US" sz="4000" dirty="0"/>
              <a:t> </a:t>
            </a:r>
            <a:r>
              <a:rPr lang="en-US" sz="4000" dirty="0" err="1"/>
              <a:t>contar</a:t>
            </a:r>
            <a:r>
              <a:rPr lang="en-US" sz="4000" dirty="0"/>
              <a:t>?</a:t>
            </a:r>
            <a:br>
              <a:rPr lang="en-US" sz="4000" dirty="0"/>
            </a:br>
            <a:r>
              <a:rPr lang="en-US" sz="4000" dirty="0"/>
              <a:t>Pues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aire</a:t>
            </a:r>
            <a:r>
              <a:rPr lang="en-US" sz="4000" dirty="0"/>
              <a:t> me das para </a:t>
            </a:r>
            <a:r>
              <a:rPr lang="en-US" sz="4000" dirty="0" err="1"/>
              <a:t>respirar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En </a:t>
            </a:r>
            <a:r>
              <a:rPr lang="en-US" sz="4000" dirty="0" err="1"/>
              <a:t>valles</a:t>
            </a:r>
            <a:r>
              <a:rPr lang="en-US" sz="4000" dirty="0"/>
              <a:t> y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montes</a:t>
            </a:r>
            <a:r>
              <a:rPr lang="en-US" sz="4000" dirty="0"/>
              <a:t> </a:t>
            </a:r>
            <a:r>
              <a:rPr lang="en-US" sz="4000" dirty="0" err="1"/>
              <a:t>alumbra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luz,</a:t>
            </a:r>
            <a:br>
              <a:rPr lang="en-US" sz="4000" dirty="0"/>
            </a:br>
            <a:r>
              <a:rPr lang="en-US" sz="4000" dirty="0"/>
              <a:t>Y con gran </a:t>
            </a:r>
            <a:r>
              <a:rPr lang="en-US" sz="4000" dirty="0" err="1"/>
              <a:t>dulzura</a:t>
            </a:r>
            <a:r>
              <a:rPr lang="en-US" sz="4000" dirty="0"/>
              <a:t> me </a:t>
            </a:r>
            <a:r>
              <a:rPr lang="en-US" sz="4000" dirty="0" err="1"/>
              <a:t>cuida</a:t>
            </a:r>
            <a:r>
              <a:rPr lang="en-US" sz="4000" dirty="0"/>
              <a:t> Jesús.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8FCAB19-295F-2E37-A3CF-145AF66D2EE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800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E04DA-94E0-66D1-94B8-FAF733277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8A6AB01-09AE-0135-C358-BE25266AF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E91AF6-7690-08F3-BDC2-A9A40400D95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17B77A8-41BB-7615-0AAD-9518DD239EC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99AA14-F369-B5BE-84BA-476AA7735423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Rey adorad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781C47-599E-621D-D817-750D55649E76}"/>
              </a:ext>
            </a:extLst>
          </p:cNvPr>
          <p:cNvSpPr txBox="1"/>
          <p:nvPr/>
        </p:nvSpPr>
        <p:spPr>
          <a:xfrm>
            <a:off x="481914" y="1202587"/>
            <a:ext cx="2508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Robert Grant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S. L. Hernández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12EEA6-583F-5925-D7C9-296EB0FFD386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Muy </a:t>
            </a:r>
            <a:r>
              <a:rPr lang="en-US" sz="4000" dirty="0" err="1"/>
              <a:t>frágiles</a:t>
            </a:r>
            <a:r>
              <a:rPr lang="en-US" sz="4000" dirty="0"/>
              <a:t> son </a:t>
            </a:r>
            <a:r>
              <a:rPr lang="en-US" sz="4000" dirty="0" err="1"/>
              <a:t>los</a:t>
            </a:r>
            <a:r>
              <a:rPr lang="en-US" sz="4000" dirty="0"/>
              <a:t> hombres </a:t>
            </a:r>
            <a:r>
              <a:rPr lang="en-US" sz="4000" dirty="0" err="1"/>
              <a:t>aquí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Mas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bondad</a:t>
            </a:r>
            <a:r>
              <a:rPr lang="en-US" sz="4000" dirty="0"/>
              <a:t> </a:t>
            </a:r>
            <a:r>
              <a:rPr lang="en-US" sz="4000" dirty="0" err="1"/>
              <a:t>confiamos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ti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Tu misericordia ¡</a:t>
            </a:r>
            <a:r>
              <a:rPr lang="en-US" sz="4000" dirty="0" err="1"/>
              <a:t>cuán</a:t>
            </a:r>
            <a:r>
              <a:rPr lang="en-US" sz="4000" dirty="0"/>
              <a:t> </a:t>
            </a:r>
            <a:r>
              <a:rPr lang="en-US" sz="4000" dirty="0" err="1"/>
              <a:t>firme</a:t>
            </a:r>
            <a:r>
              <a:rPr lang="en-US" sz="4000" dirty="0"/>
              <a:t>! ¡</a:t>
            </a:r>
            <a:r>
              <a:rPr lang="en-US" sz="4000" dirty="0" err="1"/>
              <a:t>cuán</a:t>
            </a:r>
            <a:r>
              <a:rPr lang="en-US" sz="4000" dirty="0"/>
              <a:t> </a:t>
            </a:r>
            <a:r>
              <a:rPr lang="en-US" sz="4000" dirty="0" err="1"/>
              <a:t>fiel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 err="1"/>
              <a:t>Creador</a:t>
            </a:r>
            <a:r>
              <a:rPr lang="en-US" sz="4000" dirty="0"/>
              <a:t>, Salvador y Amigo es </a:t>
            </a:r>
            <a:r>
              <a:rPr lang="en-US" sz="4000" dirty="0" err="1"/>
              <a:t>Él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40FEAD0-198B-7758-B9E3-732D6AC0927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4358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225</Words>
  <Application>Microsoft Macintosh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2</cp:revision>
  <dcterms:created xsi:type="dcterms:W3CDTF">2025-09-15T20:15:43Z</dcterms:created>
  <dcterms:modified xsi:type="dcterms:W3CDTF">2025-09-15T20:30:33Z</dcterms:modified>
</cp:coreProperties>
</file>