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3" r:id="rId3"/>
    <p:sldId id="28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B7"/>
    <a:srgbClr val="B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10/11/21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¡Al mundo paz, nació Jesús!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Isaac Watts</a:t>
            </a:r>
          </a:p>
          <a:p>
            <a:r>
              <a:rPr lang="es-ES_tradnl" sz="1400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328535"/>
            <a:ext cx="8763001" cy="4798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¡Al </a:t>
            </a:r>
            <a:r>
              <a:rPr lang="en-CA" sz="4000" dirty="0" err="1"/>
              <a:t>mundo</a:t>
            </a:r>
            <a:r>
              <a:rPr lang="en-CA" sz="4000" dirty="0"/>
              <a:t> </a:t>
            </a:r>
            <a:r>
              <a:rPr lang="en-CA" sz="4000" dirty="0" err="1"/>
              <a:t>paz</a:t>
            </a:r>
            <a:r>
              <a:rPr lang="en-CA" sz="4000" dirty="0"/>
              <a:t>, </a:t>
            </a:r>
            <a:r>
              <a:rPr lang="en-CA" sz="4000" dirty="0" err="1"/>
              <a:t>nació</a:t>
            </a:r>
            <a:r>
              <a:rPr lang="en-CA" sz="4000" dirty="0"/>
              <a:t> Jesús!</a:t>
            </a:r>
            <a:br>
              <a:rPr lang="en-CA" sz="4000" dirty="0"/>
            </a:br>
            <a:r>
              <a:rPr lang="en-CA" sz="4000" dirty="0" err="1"/>
              <a:t>Nació</a:t>
            </a:r>
            <a:r>
              <a:rPr lang="en-CA" sz="4000" dirty="0"/>
              <a:t> </a:t>
            </a:r>
            <a:r>
              <a:rPr lang="en-CA" sz="4000" dirty="0" err="1"/>
              <a:t>ya</a:t>
            </a:r>
            <a:r>
              <a:rPr lang="en-CA" sz="4000" dirty="0"/>
              <a:t> </a:t>
            </a:r>
            <a:r>
              <a:rPr lang="en-CA" sz="4000" dirty="0" err="1"/>
              <a:t>nuestro</a:t>
            </a:r>
            <a:r>
              <a:rPr lang="en-CA" sz="4000" dirty="0"/>
              <a:t> Rey;</a:t>
            </a:r>
            <a:br>
              <a:rPr lang="en-CA" sz="4000" dirty="0"/>
            </a:br>
            <a:r>
              <a:rPr lang="en-CA" sz="4000" dirty="0"/>
              <a:t>el </a:t>
            </a:r>
            <a:r>
              <a:rPr lang="en-CA" sz="4000" dirty="0" err="1"/>
              <a:t>corazón</a:t>
            </a:r>
            <a:r>
              <a:rPr lang="en-CA" sz="4000" dirty="0"/>
              <a:t> </a:t>
            </a:r>
            <a:r>
              <a:rPr lang="en-CA" sz="4000" dirty="0" err="1"/>
              <a:t>ya</a:t>
            </a:r>
            <a:r>
              <a:rPr lang="en-CA" sz="4000" dirty="0"/>
              <a:t> </a:t>
            </a:r>
            <a:r>
              <a:rPr lang="en-CA" sz="4000" dirty="0" err="1"/>
              <a:t>tiene</a:t>
            </a:r>
            <a:r>
              <a:rPr lang="en-CA" sz="4000" dirty="0"/>
              <a:t> luz,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paz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santa</a:t>
            </a:r>
            <a:r>
              <a:rPr lang="en-CA" sz="4000" dirty="0"/>
              <a:t> grey,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paz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santa</a:t>
            </a:r>
            <a:r>
              <a:rPr lang="en-CA" sz="4000" dirty="0"/>
              <a:t> grey,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paz</a:t>
            </a:r>
            <a:r>
              <a:rPr lang="en-CA" sz="4000" dirty="0"/>
              <a:t>, y </a:t>
            </a:r>
            <a:r>
              <a:rPr lang="en-CA" sz="4000" dirty="0" err="1"/>
              <a:t>paz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santa</a:t>
            </a:r>
            <a:r>
              <a:rPr lang="en-CA" sz="4000" dirty="0"/>
              <a:t> grey.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¡Al mundo paz, nació Jesús!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Isaac Watts</a:t>
            </a:r>
          </a:p>
          <a:p>
            <a:r>
              <a:rPr lang="es-ES_tradnl" sz="1400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328535"/>
            <a:ext cx="8763001" cy="4798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¡Al </a:t>
            </a:r>
            <a:r>
              <a:rPr lang="en-CA" sz="4000" dirty="0" err="1"/>
              <a:t>mundo</a:t>
            </a:r>
            <a:r>
              <a:rPr lang="en-CA" sz="4000" dirty="0"/>
              <a:t> </a:t>
            </a:r>
            <a:r>
              <a:rPr lang="en-CA" sz="4000" dirty="0" err="1"/>
              <a:t>paz</a:t>
            </a:r>
            <a:r>
              <a:rPr lang="en-CA" sz="4000" dirty="0"/>
              <a:t>, el Salvador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tierra </a:t>
            </a:r>
            <a:r>
              <a:rPr lang="en-CA" sz="4000" dirty="0" err="1"/>
              <a:t>reinará</a:t>
            </a:r>
            <a:r>
              <a:rPr lang="en-CA" sz="4000" dirty="0"/>
              <a:t>!</a:t>
            </a:r>
            <a:br>
              <a:rPr lang="en-CA" sz="4000" dirty="0"/>
            </a:br>
            <a:r>
              <a:rPr lang="en-CA" sz="4000" dirty="0" err="1"/>
              <a:t>Ya</a:t>
            </a:r>
            <a:r>
              <a:rPr lang="en-CA" sz="4000" dirty="0"/>
              <a:t> es </a:t>
            </a:r>
            <a:r>
              <a:rPr lang="en-CA" sz="4000" dirty="0" err="1"/>
              <a:t>feliz</a:t>
            </a:r>
            <a:r>
              <a:rPr lang="en-CA" sz="4000" dirty="0"/>
              <a:t> el </a:t>
            </a:r>
            <a:r>
              <a:rPr lang="en-CA" sz="4000" dirty="0" err="1"/>
              <a:t>pecador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Jesús </a:t>
            </a:r>
            <a:r>
              <a:rPr lang="en-CA" sz="4000" dirty="0" err="1"/>
              <a:t>perdón</a:t>
            </a:r>
            <a:r>
              <a:rPr lang="en-CA" sz="4000" dirty="0"/>
              <a:t> le da,</a:t>
            </a:r>
            <a:br>
              <a:rPr lang="en-CA" sz="4000" dirty="0"/>
            </a:br>
            <a:r>
              <a:rPr lang="en-CA" sz="4000" dirty="0"/>
              <a:t>Jesús </a:t>
            </a:r>
            <a:r>
              <a:rPr lang="en-CA" sz="4000" dirty="0" err="1"/>
              <a:t>perdón</a:t>
            </a:r>
            <a:r>
              <a:rPr lang="en-CA" sz="4000" dirty="0"/>
              <a:t> le da,</a:t>
            </a:r>
            <a:br>
              <a:rPr lang="en-CA" sz="4000" dirty="0"/>
            </a:br>
            <a:r>
              <a:rPr lang="en-CA" sz="4000" dirty="0"/>
              <a:t>Jesús, Jesús </a:t>
            </a:r>
            <a:r>
              <a:rPr lang="en-CA" sz="4000" dirty="0" err="1"/>
              <a:t>perdón</a:t>
            </a:r>
            <a:r>
              <a:rPr lang="en-CA" sz="4000" dirty="0"/>
              <a:t> le da.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4170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¡Al mundo paz, nació Jesús!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Isaac Watts</a:t>
            </a:r>
          </a:p>
          <a:p>
            <a:r>
              <a:rPr lang="es-ES_tradnl" sz="1400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328535"/>
            <a:ext cx="8763001" cy="4798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endParaRPr lang="es-ES_tradnl" sz="4000" dirty="0"/>
          </a:p>
          <a:p>
            <a:pPr algn="ctr">
              <a:lnSpc>
                <a:spcPct val="110000"/>
              </a:lnSpc>
            </a:pPr>
            <a:r>
              <a:rPr lang="en-CA" sz="4000" dirty="0"/>
              <a:t>Al </a:t>
            </a:r>
            <a:r>
              <a:rPr lang="en-CA" sz="4000" dirty="0" err="1"/>
              <a:t>mundo</a:t>
            </a:r>
            <a:r>
              <a:rPr lang="en-CA" sz="4000" dirty="0"/>
              <a:t> </a:t>
            </a:r>
            <a:r>
              <a:rPr lang="en-CA" sz="4000" dirty="0" err="1"/>
              <a:t>Él</a:t>
            </a:r>
            <a:r>
              <a:rPr lang="en-CA" sz="4000" dirty="0"/>
              <a:t> </a:t>
            </a:r>
            <a:r>
              <a:rPr lang="en-CA" sz="4000" dirty="0" err="1"/>
              <a:t>gobernará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gracia</a:t>
            </a:r>
            <a:r>
              <a:rPr lang="en-CA" sz="4000" dirty="0"/>
              <a:t> y con </a:t>
            </a:r>
            <a:r>
              <a:rPr lang="en-CA" sz="4000" dirty="0" err="1"/>
              <a:t>poder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a las </a:t>
            </a:r>
            <a:r>
              <a:rPr lang="en-CA" sz="4000" dirty="0" err="1"/>
              <a:t>naciones</a:t>
            </a:r>
            <a:r>
              <a:rPr lang="en-CA" sz="4000" dirty="0"/>
              <a:t> </a:t>
            </a:r>
            <a:r>
              <a:rPr lang="en-CA" sz="4000" dirty="0" err="1"/>
              <a:t>mostrará</a:t>
            </a:r>
            <a:br>
              <a:rPr lang="en-CA" sz="4000" dirty="0"/>
            </a:br>
            <a:r>
              <a:rPr lang="en-CA" sz="4000" dirty="0" err="1"/>
              <a:t>su</a:t>
            </a:r>
            <a:r>
              <a:rPr lang="en-CA" sz="4000" dirty="0"/>
              <a:t> amor y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poder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su</a:t>
            </a:r>
            <a:r>
              <a:rPr lang="en-CA" sz="4000" dirty="0"/>
              <a:t> amor y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poder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su</a:t>
            </a:r>
            <a:r>
              <a:rPr lang="en-CA" sz="4000" dirty="0"/>
              <a:t> amor, </a:t>
            </a:r>
            <a:r>
              <a:rPr lang="en-CA" sz="4000" dirty="0" err="1"/>
              <a:t>su</a:t>
            </a:r>
            <a:r>
              <a:rPr lang="en-CA" sz="4000" dirty="0"/>
              <a:t> amor y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poder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5065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1144</TotalTime>
  <Words>187</Words>
  <Application>Microsoft Macintosh PowerPoint</Application>
  <PresentationFormat>Widescreen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13</cp:revision>
  <dcterms:created xsi:type="dcterms:W3CDTF">2021-10-09T20:00:20Z</dcterms:created>
  <dcterms:modified xsi:type="dcterms:W3CDTF">2021-11-10T13:48:01Z</dcterms:modified>
</cp:coreProperties>
</file>