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  <p:sldId id="271" r:id="rId3"/>
    <p:sldId id="272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1417D-A42B-4A47-37F1-E1F83120C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520B278-1668-53EB-71C9-3D60830D4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55840E-14AA-9328-DC01-A316591E48E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21F4639-D795-F83C-39B1-07574D65B39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542331-CABC-764D-F670-D4F3F7F00754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 Dios de Abraham, loor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C72B64-A2DD-C898-4EE0-BEE9DFCC75D6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Thomas Olivers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Geo P. Simmonds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121E3C-F2FB-8591-10BE-DF6493B64C84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br>
              <a:rPr lang="en-CA" sz="4000" dirty="0"/>
            </a:br>
            <a:r>
              <a:rPr lang="en-MX" sz="4000" dirty="0"/>
              <a:t>¡Al Dios de Abraham, loor! Su nombre celebrad</a:t>
            </a:r>
            <a:br>
              <a:rPr lang="en-MX" sz="4000" dirty="0"/>
            </a:br>
            <a:r>
              <a:rPr lang="en-MX" sz="4000" dirty="0"/>
              <a:t>¡Al que era, es y aún será, magnificad!</a:t>
            </a:r>
          </a:p>
          <a:p>
            <a:pPr algn="ctr">
              <a:lnSpc>
                <a:spcPct val="110000"/>
              </a:lnSpc>
            </a:pPr>
            <a:r>
              <a:rPr lang="en-MX" sz="4000" dirty="0"/>
              <a:t>En todo corazón su ley escrita está;</a:t>
            </a:r>
          </a:p>
          <a:p>
            <a:pPr algn="ctr">
              <a:lnSpc>
                <a:spcPct val="110000"/>
              </a:lnSpc>
            </a:pPr>
            <a:r>
              <a:rPr lang="en-MX" sz="4000" dirty="0"/>
              <a:t>al único Supremo Ser cantad loor.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356D37E-2E67-BB21-602C-C2BCE489A06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752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485C4-9CB5-C14E-FC52-F2F6FC3F8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611C87A-71C7-8DEC-DB2D-67BF1E2CD7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C6E347-A274-74AA-8FE8-6B2BC41E205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951FCC0-4C93-41FE-C860-50FFF19E64A2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059D01-7B33-1BA6-02FB-410869019175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 Dios de Abraham, loor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A778E8-9E73-3CA7-1521-BF5B047930BE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Thomas Olivers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Geo P. Simmonds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E28C848-F0C0-4839-6DED-E1BA1685AC69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br>
              <a:rPr lang="en-CA" sz="4000" dirty="0"/>
            </a:br>
            <a:r>
              <a:rPr lang="en-MX" sz="4000" dirty="0"/>
              <a:t>Su Santo Espíritu ¡cuán libre es en su obrar!</a:t>
            </a:r>
          </a:p>
          <a:p>
            <a:pPr algn="ctr">
              <a:lnSpc>
                <a:spcPct val="110000"/>
              </a:lnSpc>
            </a:pPr>
            <a:r>
              <a:rPr lang="en-MX" sz="4000" dirty="0"/>
              <a:t>Su voz por el profeta aún nos quiere hablar.</a:t>
            </a:r>
          </a:p>
          <a:p>
            <a:pPr algn="ctr">
              <a:lnSpc>
                <a:spcPct val="110000"/>
              </a:lnSpc>
            </a:pPr>
            <a:r>
              <a:rPr lang="en-MX" sz="4000" dirty="0"/>
              <a:t>En todo corazón su ley escrita está;</a:t>
            </a:r>
          </a:p>
          <a:p>
            <a:pPr algn="ctr">
              <a:lnSpc>
                <a:spcPct val="110000"/>
              </a:lnSpc>
            </a:pPr>
            <a:r>
              <a:rPr lang="en-MX" sz="4000" dirty="0"/>
              <a:t>es inmutable y siempre fiel en tierra y mar.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F1978B-6AAF-FEAC-DF9B-755C9C5EFB55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9806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1FEFE-34CC-0B2D-C7CB-40B0AAFBE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0F6DEFE-131F-0030-53FC-BCE34CC87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CDBF97-1081-764E-B71C-426ED0DDB30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AF8BE62-7A57-1EE6-FD76-D4C83D5CFE85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574A00-6ECD-BE70-483B-4BC3E3185F91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 Dios de Abraham, loor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E9D9B1-5ED0-8148-8561-CD1292CE0FD7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Thomas Olivers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Geo P. Simmonds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DBC837-507F-AC3A-5CA5-07030EAC12E2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br>
              <a:rPr lang="en-CA" sz="4000" dirty="0"/>
            </a:br>
            <a:r>
              <a:rPr lang="en-MX" sz="4000" dirty="0"/>
              <a:t>La vida Dios sopló en cada humano ser.</a:t>
            </a:r>
          </a:p>
          <a:p>
            <a:pPr algn="ctr">
              <a:lnSpc>
                <a:spcPct val="110000"/>
              </a:lnSpc>
            </a:pPr>
            <a:r>
              <a:rPr lang="en-MX" sz="4000" dirty="0"/>
              <a:t>Su amor amparo nos será sin fenecer.</a:t>
            </a:r>
          </a:p>
          <a:p>
            <a:pPr algn="ctr">
              <a:lnSpc>
                <a:spcPct val="110000"/>
              </a:lnSpc>
            </a:pPr>
            <a:r>
              <a:rPr lang="en-MX" sz="4000" dirty="0"/>
              <a:t>¡Al vivo Dios, loor! Su nombre celebrad.</a:t>
            </a:r>
          </a:p>
          <a:p>
            <a:pPr algn="ctr">
              <a:lnSpc>
                <a:spcPct val="110000"/>
              </a:lnSpc>
            </a:pPr>
            <a:r>
              <a:rPr lang="en-MX" sz="4000" dirty="0"/>
              <a:t>¡Al que era, es y aún será, magnificad!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1A592BA-DC21-9D71-8207-AEB40F23F53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29559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2777</TotalTime>
  <Words>190</Words>
  <Application>Microsoft Macintosh PowerPoint</Application>
  <PresentationFormat>Widescreen</PresentationFormat>
  <Paragraphs>23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55</cp:revision>
  <dcterms:created xsi:type="dcterms:W3CDTF">2022-05-23T20:34:02Z</dcterms:created>
  <dcterms:modified xsi:type="dcterms:W3CDTF">2026-05-28T22:24:59Z</dcterms:modified>
</cp:coreProperties>
</file>