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cielo iré: peregrino soy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 cielo iré: peregrino soy,</a:t>
            </a:r>
            <a:br>
              <a:rPr lang="en-MX" sz="4000" dirty="0"/>
            </a:br>
            <a:r>
              <a:rPr lang="en-MX" sz="4000" dirty="0"/>
              <a:t>del mundo dejo el afán;</a:t>
            </a:r>
            <a:br>
              <a:rPr lang="en-MX" sz="4000" dirty="0"/>
            </a:br>
            <a:r>
              <a:rPr lang="en-MX" sz="4000" dirty="0"/>
              <a:t>do santos ángeles están</a:t>
            </a:r>
            <a:br>
              <a:rPr lang="en-MX" sz="4000" dirty="0"/>
            </a:br>
            <a:r>
              <a:rPr lang="en-MX" sz="4000" dirty="0"/>
              <a:t>guiado voy por mi Jesús.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8BE3F-E69F-C285-D976-0DE49269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BB32B37-1C5A-0BAA-E55D-71FFB3F59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38FD5-E6D4-608B-6B01-A52B95B6FFB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34DB8C5-0145-3C4F-5FBF-8645F79AD93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154338-0252-B8BB-6A85-1580F0B54EC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cielo iré: peregrino soy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65647D-85CE-CF92-2846-C5FFB42802B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B7F1E4-52DB-5F80-2898-D2ECB21F654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Al cielo iré: aunque el dolor</a:t>
            </a:r>
            <a:br>
              <a:rPr lang="en-MX" sz="4000" dirty="0"/>
            </a:br>
            <a:r>
              <a:rPr lang="en-MX" sz="4000" dirty="0"/>
              <a:t>y espinas en mi senda estén;</a:t>
            </a:r>
            <a:br>
              <a:rPr lang="en-MX" sz="4000" dirty="0"/>
            </a:br>
            <a:r>
              <a:rPr lang="en-MX" sz="4000" dirty="0"/>
              <a:t>también Jesús, que es mi bien,</a:t>
            </a:r>
            <a:br>
              <a:rPr lang="en-MX" sz="4000" dirty="0"/>
            </a:br>
            <a:r>
              <a:rPr lang="en-MX" sz="4000" dirty="0"/>
              <a:t>llevó una vida de dolor.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3EE0EA-0AC7-BE02-D120-6F7C6A85C86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56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804AE-8E00-EBAC-45B0-00889D508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C95447C-8359-7AF2-92B6-43B0891B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CA6337-1AB8-D697-3CC1-7236C947F3F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B8000D-4AB7-3386-9E89-F265E741C9B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74B28D-5E38-DD18-A2A1-2F8F7C959A2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cielo iré: peregrino soy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A33BEB-BB44-47A0-9AFE-5493A195B17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1A8FE6-FA4F-B9C3-1F2C-124B7A7FE2E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Al cielo iré: Dios es mi guía</a:t>
            </a:r>
            <a:br>
              <a:rPr lang="en-MX" sz="4000" dirty="0"/>
            </a:br>
            <a:r>
              <a:rPr lang="en-MX" sz="4000" dirty="0"/>
              <a:t>en este mundo de oscuridad;</a:t>
            </a:r>
            <a:br>
              <a:rPr lang="en-MX" sz="4000" dirty="0"/>
            </a:br>
            <a:r>
              <a:rPr lang="en-MX" sz="4000" dirty="0"/>
              <a:t>limpió mi alma de iniquidad</a:t>
            </a:r>
            <a:br>
              <a:rPr lang="en-MX" sz="4000" dirty="0"/>
            </a:br>
            <a:r>
              <a:rPr lang="en-MX" sz="4000" dirty="0"/>
              <a:t>en sangre de mi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2C2C40-372F-77E1-7334-337CDFE606E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621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4EAEA-D08C-0AF8-3A2E-B2E6CAF0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B59B298-3159-45B9-45DF-523302678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E569D1-4E11-5FA3-EC84-E8785920CA9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DEFF070-4336-8619-22F9-F8FC0E4D9E3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AB5AEA-B831-256D-39C3-B715361591D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cielo iré: peregrino soy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DC240-402D-B240-6F1F-BCA14012D179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43EB88-9753-E452-D27D-FAD0DE006FA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Al cielo iré: el aguijón</a:t>
            </a:r>
            <a:br>
              <a:rPr lang="en-MX" sz="4000" dirty="0"/>
            </a:br>
            <a:r>
              <a:rPr lang="en-MX" sz="4000" dirty="0"/>
              <a:t>de muerte Cristo ya quitó.</a:t>
            </a:r>
            <a:br>
              <a:rPr lang="en-MX" sz="4000" dirty="0"/>
            </a:br>
            <a:r>
              <a:rPr lang="en-MX" sz="4000" dirty="0"/>
              <a:t>La tumba no temo, Él venció;</a:t>
            </a:r>
            <a:br>
              <a:rPr lang="en-MX" sz="4000" dirty="0"/>
            </a:br>
            <a:r>
              <a:rPr lang="en-MX" sz="4000" dirty="0"/>
              <a:t>la vida y la paz me dio.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7974E9-4801-5F60-871B-FD8F293D4C2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32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F0D1D-4B2D-2B1E-423B-429B2F8F1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4E3D272-9FAE-31BD-76CE-C063D0C42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EA35EF-9C40-B19B-5EC5-46F62A6854A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14ED50-9E89-C1EE-6ADF-0990F7337F3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0B152-4A5A-2873-7ED5-EC83E05F3EC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cielo iré: peregrino soy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9B3822-25B7-9047-28CE-D50A3D5AA02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Desconocido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12E78F-25AB-02DA-75F0-227C85C3DFC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</a:t>
            </a:r>
            <a:br>
              <a:rPr lang="en-CA" sz="4000" dirty="0"/>
            </a:br>
            <a:r>
              <a:rPr lang="en-MX" sz="4000" dirty="0"/>
              <a:t>Al cielo iré: allí fijé</a:t>
            </a:r>
            <a:br>
              <a:rPr lang="en-MX" sz="4000" dirty="0"/>
            </a:br>
            <a:r>
              <a:rPr lang="en-MX" sz="4000" dirty="0"/>
              <a:t>mi esperanzas y mi amor;</a:t>
            </a:r>
            <a:br>
              <a:rPr lang="en-MX" sz="4000" dirty="0"/>
            </a:br>
            <a:r>
              <a:rPr lang="en-MX" sz="4000" dirty="0"/>
              <a:t>Jesús las puertas ya abrió,</a:t>
            </a:r>
            <a:br>
              <a:rPr lang="en-MX" sz="4000" dirty="0"/>
            </a:br>
            <a:r>
              <a:rPr lang="en-MX" sz="4000" dirty="0"/>
              <a:t>y la corona me dará.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B60367-496A-77AF-19DF-9747CF9B3EF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578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4118</TotalTime>
  <Words>228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136</cp:revision>
  <dcterms:created xsi:type="dcterms:W3CDTF">2022-05-23T20:34:02Z</dcterms:created>
  <dcterms:modified xsi:type="dcterms:W3CDTF">2026-09-26T20:21:58Z</dcterms:modified>
</cp:coreProperties>
</file>