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67" r:id="rId3"/>
    <p:sldId id="268" r:id="rId4"/>
    <p:sldId id="271" r:id="rId5"/>
    <p:sldId id="269" r:id="rId6"/>
    <p:sldId id="272" r:id="rId7"/>
    <p:sldId id="270" r:id="rId8"/>
    <p:sldId id="27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19/7/22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 cansado peregrino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Nathaniel </a:t>
            </a:r>
            <a:r>
              <a:rPr lang="es-ES_tradnl" i="1" dirty="0" err="1"/>
              <a:t>Niles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CA" sz="4000" dirty="0"/>
              <a:t>Al </a:t>
            </a:r>
            <a:r>
              <a:rPr lang="en-CA" sz="4000" dirty="0" err="1"/>
              <a:t>cansado</a:t>
            </a:r>
            <a:r>
              <a:rPr lang="en-CA" sz="4000" dirty="0"/>
              <a:t> </a:t>
            </a:r>
            <a:r>
              <a:rPr lang="en-CA" sz="4000" dirty="0" err="1"/>
              <a:t>peregrino</a:t>
            </a:r>
            <a:br>
              <a:rPr lang="en-CA" sz="4000" dirty="0"/>
            </a:br>
            <a:r>
              <a:rPr lang="en-CA" sz="4000" dirty="0"/>
              <a:t>que </a:t>
            </a:r>
            <a:r>
              <a:rPr lang="en-CA" sz="4000" dirty="0" err="1"/>
              <a:t>en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pecho</a:t>
            </a:r>
            <a:r>
              <a:rPr lang="en-CA" sz="4000" dirty="0"/>
              <a:t> </a:t>
            </a:r>
            <a:r>
              <a:rPr lang="en-CA" sz="4000" dirty="0" err="1"/>
              <a:t>siente</a:t>
            </a:r>
            <a:r>
              <a:rPr lang="en-CA" sz="4000" dirty="0"/>
              <a:t> </a:t>
            </a:r>
            <a:r>
              <a:rPr lang="en-CA" sz="4000" dirty="0" err="1"/>
              <a:t>fe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Señor</a:t>
            </a:r>
            <a:r>
              <a:rPr lang="en-CA" sz="4000" dirty="0"/>
              <a:t> ha </a:t>
            </a:r>
            <a:r>
              <a:rPr lang="en-CA" sz="4000" dirty="0" err="1"/>
              <a:t>prometido</a:t>
            </a:r>
            <a:r>
              <a:rPr lang="en-CA" sz="4000" dirty="0"/>
              <a:t>:</a:t>
            </a:r>
            <a:br>
              <a:rPr lang="en-CA" sz="4000" dirty="0"/>
            </a:br>
            <a:r>
              <a:rPr lang="en-CA" sz="4000" dirty="0"/>
              <a:t>«Con mi </a:t>
            </a:r>
            <a:r>
              <a:rPr lang="en-CA" sz="4000" dirty="0" err="1"/>
              <a:t>brazo</a:t>
            </a:r>
            <a:r>
              <a:rPr lang="en-CA" sz="4000" dirty="0"/>
              <a:t>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guiaré</a:t>
            </a:r>
            <a:r>
              <a:rPr lang="en-CA" sz="4000" dirty="0"/>
              <a:t>».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76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 cansado peregrino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Nathaniel </a:t>
            </a:r>
            <a:r>
              <a:rPr lang="es-ES_tradnl" i="1" dirty="0" err="1"/>
              <a:t>Niles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/>
              <a:t>Con mi </a:t>
            </a:r>
            <a:r>
              <a:rPr lang="en-CA" sz="4000" i="1" dirty="0" err="1"/>
              <a:t>brazo</a:t>
            </a:r>
            <a:r>
              <a:rPr lang="en-CA" sz="4000" i="1" dirty="0"/>
              <a:t>, con mi </a:t>
            </a:r>
            <a:r>
              <a:rPr lang="en-CA" sz="4000" i="1" dirty="0" err="1"/>
              <a:t>brazo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/>
              <a:t>con mi </a:t>
            </a:r>
            <a:r>
              <a:rPr lang="en-CA" sz="4000" i="1" dirty="0" err="1"/>
              <a:t>brazo</a:t>
            </a:r>
            <a:r>
              <a:rPr lang="en-CA" sz="4000" i="1" dirty="0"/>
              <a:t> </a:t>
            </a:r>
            <a:r>
              <a:rPr lang="en-CA" sz="4000" i="1" dirty="0" err="1"/>
              <a:t>te</a:t>
            </a:r>
            <a:r>
              <a:rPr lang="en-CA" sz="4000" i="1" dirty="0"/>
              <a:t> </a:t>
            </a:r>
            <a:r>
              <a:rPr lang="en-CA" sz="4000" i="1" dirty="0" err="1"/>
              <a:t>guiaré</a:t>
            </a:r>
            <a:r>
              <a:rPr lang="en-CA" sz="4000" i="1" dirty="0"/>
              <a:t>.</a:t>
            </a:r>
            <a:br>
              <a:rPr lang="en-CA" sz="4000" dirty="0"/>
            </a:br>
            <a:r>
              <a:rPr lang="en-CA" sz="4000" i="1" dirty="0"/>
              <a:t>El </a:t>
            </a:r>
            <a:r>
              <a:rPr lang="en-CA" sz="4000" i="1" dirty="0" err="1"/>
              <a:t>Señor</a:t>
            </a:r>
            <a:r>
              <a:rPr lang="en-CA" sz="4000" i="1" dirty="0"/>
              <a:t> ha </a:t>
            </a:r>
            <a:r>
              <a:rPr lang="en-CA" sz="4000" i="1" dirty="0" err="1"/>
              <a:t>prometido</a:t>
            </a:r>
            <a:r>
              <a:rPr lang="en-CA" sz="4000" i="1" dirty="0"/>
              <a:t>:</a:t>
            </a:r>
            <a:br>
              <a:rPr lang="en-CA" sz="4000" dirty="0"/>
            </a:br>
            <a:r>
              <a:rPr lang="en-CA" sz="4000" i="1" dirty="0"/>
              <a:t>«Con mi </a:t>
            </a:r>
            <a:r>
              <a:rPr lang="en-CA" sz="4000" i="1" dirty="0" err="1"/>
              <a:t>brazo</a:t>
            </a:r>
            <a:r>
              <a:rPr lang="en-CA" sz="4000" i="1" dirty="0"/>
              <a:t> </a:t>
            </a:r>
            <a:r>
              <a:rPr lang="en-CA" sz="4000" i="1" dirty="0" err="1"/>
              <a:t>te</a:t>
            </a:r>
            <a:r>
              <a:rPr lang="en-CA" sz="4000" i="1" dirty="0"/>
              <a:t> </a:t>
            </a:r>
            <a:r>
              <a:rPr lang="en-CA" sz="4000" i="1" dirty="0" err="1"/>
              <a:t>guiaré</a:t>
            </a:r>
            <a:r>
              <a:rPr lang="en-CA" sz="4000" i="1" dirty="0"/>
              <a:t>».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7422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 cansado peregrino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Nathaniel </a:t>
            </a:r>
            <a:r>
              <a:rPr lang="es-ES_tradnl" i="1" dirty="0" err="1"/>
              <a:t>Niles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CA" sz="4000" dirty="0" err="1"/>
              <a:t>Cuando</a:t>
            </a:r>
            <a:r>
              <a:rPr lang="en-CA" sz="4000" dirty="0"/>
              <a:t> sus </a:t>
            </a:r>
            <a:r>
              <a:rPr lang="en-CA" sz="4000" dirty="0" err="1"/>
              <a:t>lazos</a:t>
            </a:r>
            <a:r>
              <a:rPr lang="en-CA" sz="4000" dirty="0"/>
              <a:t> </a:t>
            </a:r>
            <a:r>
              <a:rPr lang="en-CA" sz="4000" dirty="0" err="1"/>
              <a:t>el</a:t>
            </a:r>
            <a:r>
              <a:rPr lang="en-CA" sz="4000" dirty="0"/>
              <a:t> </a:t>
            </a:r>
            <a:r>
              <a:rPr lang="en-CA" sz="4000" dirty="0" err="1"/>
              <a:t>mundo</a:t>
            </a:r>
            <a:br>
              <a:rPr lang="en-CA" sz="4000" dirty="0"/>
            </a:br>
            <a:r>
              <a:rPr lang="en-CA" sz="4000" dirty="0" err="1"/>
              <a:t>arrojare</a:t>
            </a:r>
            <a:r>
              <a:rPr lang="en-CA" sz="4000" dirty="0"/>
              <a:t> ante </a:t>
            </a:r>
            <a:r>
              <a:rPr lang="en-CA" sz="4000" dirty="0" err="1"/>
              <a:t>tu</a:t>
            </a:r>
            <a:r>
              <a:rPr lang="en-CA" sz="4000" dirty="0"/>
              <a:t> pie,</a:t>
            </a:r>
            <a:br>
              <a:rPr lang="en-CA" sz="4000" dirty="0"/>
            </a:b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dirá</a:t>
            </a:r>
            <a:r>
              <a:rPr lang="en-CA" sz="4000" dirty="0"/>
              <a:t> Dios,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refugio</a:t>
            </a:r>
            <a:r>
              <a:rPr lang="en-CA" sz="4000" dirty="0"/>
              <a:t>:</a:t>
            </a:r>
            <a:br>
              <a:rPr lang="en-CA" sz="4000" dirty="0"/>
            </a:br>
            <a:r>
              <a:rPr lang="en-CA" sz="4000" dirty="0"/>
              <a:t>«Con mi </a:t>
            </a:r>
            <a:r>
              <a:rPr lang="en-CA" sz="4000" dirty="0" err="1"/>
              <a:t>brazo</a:t>
            </a:r>
            <a:r>
              <a:rPr lang="en-CA" sz="4000" dirty="0"/>
              <a:t>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guiaré</a:t>
            </a:r>
            <a:r>
              <a:rPr lang="en-CA" sz="4000" dirty="0"/>
              <a:t>».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6183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 cansado peregrino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Nathaniel </a:t>
            </a:r>
            <a:r>
              <a:rPr lang="es-ES_tradnl" i="1" dirty="0" err="1"/>
              <a:t>Niles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/>
              <a:t>Con mi </a:t>
            </a:r>
            <a:r>
              <a:rPr lang="en-CA" sz="4000" i="1" dirty="0" err="1"/>
              <a:t>brazo</a:t>
            </a:r>
            <a:r>
              <a:rPr lang="en-CA" sz="4000" i="1" dirty="0"/>
              <a:t>, con mi </a:t>
            </a:r>
            <a:r>
              <a:rPr lang="en-CA" sz="4000" i="1" dirty="0" err="1"/>
              <a:t>brazo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/>
              <a:t>con mi </a:t>
            </a:r>
            <a:r>
              <a:rPr lang="en-CA" sz="4000" i="1" dirty="0" err="1"/>
              <a:t>brazo</a:t>
            </a:r>
            <a:r>
              <a:rPr lang="en-CA" sz="4000" i="1" dirty="0"/>
              <a:t> </a:t>
            </a:r>
            <a:r>
              <a:rPr lang="en-CA" sz="4000" i="1" dirty="0" err="1"/>
              <a:t>te</a:t>
            </a:r>
            <a:r>
              <a:rPr lang="en-CA" sz="4000" i="1" dirty="0"/>
              <a:t> </a:t>
            </a:r>
            <a:r>
              <a:rPr lang="en-CA" sz="4000" i="1" dirty="0" err="1"/>
              <a:t>guiaré</a:t>
            </a:r>
            <a:r>
              <a:rPr lang="en-CA" sz="4000" i="1" dirty="0"/>
              <a:t>.</a:t>
            </a:r>
            <a:br>
              <a:rPr lang="en-CA" sz="4000" dirty="0"/>
            </a:br>
            <a:r>
              <a:rPr lang="en-CA" sz="4000" i="1" dirty="0"/>
              <a:t>El </a:t>
            </a:r>
            <a:r>
              <a:rPr lang="en-CA" sz="4000" i="1" dirty="0" err="1"/>
              <a:t>Señor</a:t>
            </a:r>
            <a:r>
              <a:rPr lang="en-CA" sz="4000" i="1" dirty="0"/>
              <a:t> ha </a:t>
            </a:r>
            <a:r>
              <a:rPr lang="en-CA" sz="4000" i="1" dirty="0" err="1"/>
              <a:t>prometido</a:t>
            </a:r>
            <a:r>
              <a:rPr lang="en-CA" sz="4000" i="1" dirty="0"/>
              <a:t>:</a:t>
            </a:r>
            <a:br>
              <a:rPr lang="en-CA" sz="4000" dirty="0"/>
            </a:br>
            <a:r>
              <a:rPr lang="en-CA" sz="4000" i="1" dirty="0"/>
              <a:t>«Con mi </a:t>
            </a:r>
            <a:r>
              <a:rPr lang="en-CA" sz="4000" i="1" dirty="0" err="1"/>
              <a:t>brazo</a:t>
            </a:r>
            <a:r>
              <a:rPr lang="en-CA" sz="4000" i="1" dirty="0"/>
              <a:t> </a:t>
            </a:r>
            <a:r>
              <a:rPr lang="en-CA" sz="4000" i="1" dirty="0" err="1"/>
              <a:t>te</a:t>
            </a:r>
            <a:r>
              <a:rPr lang="en-CA" sz="4000" i="1" dirty="0"/>
              <a:t> </a:t>
            </a:r>
            <a:r>
              <a:rPr lang="en-CA" sz="4000" i="1" dirty="0" err="1"/>
              <a:t>guiaré</a:t>
            </a:r>
            <a:r>
              <a:rPr lang="en-CA" sz="4000" i="1" dirty="0"/>
              <a:t>».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8891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 cansado peregrino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Nathaniel </a:t>
            </a:r>
            <a:r>
              <a:rPr lang="es-ES_tradnl" i="1" dirty="0" err="1"/>
              <a:t>Niles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CA" sz="4000" dirty="0"/>
              <a:t>Si </a:t>
            </a:r>
            <a:r>
              <a:rPr lang="en-CA" sz="4000" dirty="0" err="1"/>
              <a:t>tu</a:t>
            </a:r>
            <a:r>
              <a:rPr lang="en-CA" sz="4000" dirty="0"/>
              <a:t> </a:t>
            </a:r>
            <a:r>
              <a:rPr lang="en-CA" sz="4000" dirty="0" err="1"/>
              <a:t>esperanza</a:t>
            </a:r>
            <a:r>
              <a:rPr lang="en-CA" sz="4000" dirty="0"/>
              <a:t> se </a:t>
            </a:r>
            <a:r>
              <a:rPr lang="en-CA" sz="4000" dirty="0" err="1"/>
              <a:t>aleja</a:t>
            </a:r>
            <a:br>
              <a:rPr lang="en-CA" sz="4000" dirty="0"/>
            </a:br>
            <a:r>
              <a:rPr lang="en-CA" sz="4000" dirty="0" err="1"/>
              <a:t>cual</a:t>
            </a:r>
            <a:r>
              <a:rPr lang="en-CA" sz="4000" dirty="0"/>
              <a:t> sombra de lo que </a:t>
            </a:r>
            <a:r>
              <a:rPr lang="en-CA" sz="4000" dirty="0" err="1"/>
              <a:t>fue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 err="1"/>
              <a:t>oye</a:t>
            </a:r>
            <a:r>
              <a:rPr lang="en-CA" sz="4000" dirty="0"/>
              <a:t> </a:t>
            </a:r>
            <a:r>
              <a:rPr lang="en-CA" sz="4000" dirty="0" err="1"/>
              <a:t>atento</a:t>
            </a:r>
            <a:r>
              <a:rPr lang="en-CA" sz="4000" dirty="0"/>
              <a:t> la </a:t>
            </a:r>
            <a:r>
              <a:rPr lang="en-CA" sz="4000" dirty="0" err="1"/>
              <a:t>promesa</a:t>
            </a:r>
            <a:r>
              <a:rPr lang="en-CA" sz="4000" dirty="0"/>
              <a:t>:</a:t>
            </a:r>
            <a:br>
              <a:rPr lang="en-CA" sz="4000" dirty="0"/>
            </a:br>
            <a:r>
              <a:rPr lang="en-CA" sz="4000" dirty="0"/>
              <a:t>«Con mi </a:t>
            </a:r>
            <a:r>
              <a:rPr lang="en-CA" sz="4000" dirty="0" err="1"/>
              <a:t>brazo</a:t>
            </a:r>
            <a:r>
              <a:rPr lang="en-CA" sz="4000" dirty="0"/>
              <a:t>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guiaré</a:t>
            </a:r>
            <a:r>
              <a:rPr lang="en-CA" sz="4000" dirty="0"/>
              <a:t>».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5986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 cansado peregrino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Nathaniel </a:t>
            </a:r>
            <a:r>
              <a:rPr lang="es-ES_tradnl" i="1" dirty="0" err="1"/>
              <a:t>Niles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/>
              <a:t>Con mi </a:t>
            </a:r>
            <a:r>
              <a:rPr lang="en-CA" sz="4000" i="1" dirty="0" err="1"/>
              <a:t>brazo</a:t>
            </a:r>
            <a:r>
              <a:rPr lang="en-CA" sz="4000" i="1" dirty="0"/>
              <a:t>, con mi </a:t>
            </a:r>
            <a:r>
              <a:rPr lang="en-CA" sz="4000" i="1" dirty="0" err="1"/>
              <a:t>brazo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/>
              <a:t>con mi </a:t>
            </a:r>
            <a:r>
              <a:rPr lang="en-CA" sz="4000" i="1" dirty="0" err="1"/>
              <a:t>brazo</a:t>
            </a:r>
            <a:r>
              <a:rPr lang="en-CA" sz="4000" i="1" dirty="0"/>
              <a:t> </a:t>
            </a:r>
            <a:r>
              <a:rPr lang="en-CA" sz="4000" i="1" dirty="0" err="1"/>
              <a:t>te</a:t>
            </a:r>
            <a:r>
              <a:rPr lang="en-CA" sz="4000" i="1" dirty="0"/>
              <a:t> </a:t>
            </a:r>
            <a:r>
              <a:rPr lang="en-CA" sz="4000" i="1" dirty="0" err="1"/>
              <a:t>guiaré</a:t>
            </a:r>
            <a:r>
              <a:rPr lang="en-CA" sz="4000" i="1" dirty="0"/>
              <a:t>.</a:t>
            </a:r>
            <a:br>
              <a:rPr lang="en-CA" sz="4000" dirty="0"/>
            </a:br>
            <a:r>
              <a:rPr lang="en-CA" sz="4000" i="1" dirty="0"/>
              <a:t>El </a:t>
            </a:r>
            <a:r>
              <a:rPr lang="en-CA" sz="4000" i="1" dirty="0" err="1"/>
              <a:t>Señor</a:t>
            </a:r>
            <a:r>
              <a:rPr lang="en-CA" sz="4000" i="1" dirty="0"/>
              <a:t> ha </a:t>
            </a:r>
            <a:r>
              <a:rPr lang="en-CA" sz="4000" i="1" dirty="0" err="1"/>
              <a:t>prometido</a:t>
            </a:r>
            <a:r>
              <a:rPr lang="en-CA" sz="4000" i="1" dirty="0"/>
              <a:t>:</a:t>
            </a:r>
            <a:br>
              <a:rPr lang="en-CA" sz="4000" dirty="0"/>
            </a:br>
            <a:r>
              <a:rPr lang="en-CA" sz="4000" i="1" dirty="0"/>
              <a:t>«Con mi </a:t>
            </a:r>
            <a:r>
              <a:rPr lang="en-CA" sz="4000" i="1" dirty="0" err="1"/>
              <a:t>brazo</a:t>
            </a:r>
            <a:r>
              <a:rPr lang="en-CA" sz="4000" i="1" dirty="0"/>
              <a:t> </a:t>
            </a:r>
            <a:r>
              <a:rPr lang="en-CA" sz="4000" i="1" dirty="0" err="1"/>
              <a:t>te</a:t>
            </a:r>
            <a:r>
              <a:rPr lang="en-CA" sz="4000" i="1" dirty="0"/>
              <a:t> </a:t>
            </a:r>
            <a:r>
              <a:rPr lang="en-CA" sz="4000" i="1" dirty="0" err="1"/>
              <a:t>guiaré</a:t>
            </a:r>
            <a:r>
              <a:rPr lang="en-CA" sz="4000" i="1" dirty="0"/>
              <a:t>».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7267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 cansado peregrino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Nathaniel </a:t>
            </a:r>
            <a:r>
              <a:rPr lang="es-ES_tradnl" i="1" dirty="0" err="1"/>
              <a:t>Niles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CA" sz="4000" dirty="0" err="1"/>
              <a:t>Cuando</a:t>
            </a:r>
            <a:r>
              <a:rPr lang="en-CA" sz="4000" dirty="0"/>
              <a:t> la </a:t>
            </a:r>
            <a:r>
              <a:rPr lang="en-CA" sz="4000" dirty="0" err="1"/>
              <a:t>muerte</a:t>
            </a:r>
            <a:r>
              <a:rPr lang="en-CA" sz="4000" dirty="0"/>
              <a:t> a </a:t>
            </a:r>
            <a:r>
              <a:rPr lang="en-CA" sz="4000" dirty="0" err="1"/>
              <a:t>tu</a:t>
            </a:r>
            <a:r>
              <a:rPr lang="en-CA" sz="4000" dirty="0"/>
              <a:t> estancia</a:t>
            </a:r>
            <a:br>
              <a:rPr lang="en-CA" sz="4000" dirty="0"/>
            </a:br>
            <a:r>
              <a:rPr lang="en-CA" sz="4000" dirty="0"/>
              <a:t>con </a:t>
            </a:r>
            <a:r>
              <a:rPr lang="en-CA" sz="4000" dirty="0" err="1"/>
              <a:t>afán</a:t>
            </a:r>
            <a:r>
              <a:rPr lang="en-CA" sz="4000" dirty="0"/>
              <a:t> </a:t>
            </a:r>
            <a:r>
              <a:rPr lang="en-CA" sz="4000" dirty="0" err="1"/>
              <a:t>golpeando</a:t>
            </a:r>
            <a:r>
              <a:rPr lang="en-CA" sz="4000" dirty="0"/>
              <a:t> </a:t>
            </a:r>
            <a:r>
              <a:rPr lang="en-CA" sz="4000" dirty="0" err="1"/>
              <a:t>esté</a:t>
            </a:r>
            <a:r>
              <a:rPr lang="en-CA" sz="4000" dirty="0"/>
              <a:t>,</a:t>
            </a:r>
            <a:br>
              <a:rPr lang="en-CA" sz="4000" dirty="0"/>
            </a:br>
            <a:r>
              <a:rPr lang="en-CA" sz="4000" dirty="0"/>
              <a:t>ten </a:t>
            </a:r>
            <a:r>
              <a:rPr lang="en-CA" sz="4000" dirty="0" err="1"/>
              <a:t>consuelo</a:t>
            </a:r>
            <a:r>
              <a:rPr lang="en-CA" sz="4000" dirty="0"/>
              <a:t> </a:t>
            </a:r>
            <a:r>
              <a:rPr lang="en-CA" sz="4000" dirty="0" err="1"/>
              <a:t>en</a:t>
            </a:r>
            <a:r>
              <a:rPr lang="en-CA" sz="4000" dirty="0"/>
              <a:t> las palabras:</a:t>
            </a:r>
            <a:br>
              <a:rPr lang="en-CA" sz="4000" dirty="0"/>
            </a:br>
            <a:r>
              <a:rPr lang="en-CA" sz="4000" dirty="0"/>
              <a:t>«Con mi </a:t>
            </a:r>
            <a:r>
              <a:rPr lang="en-CA" sz="4000" dirty="0" err="1"/>
              <a:t>brazo</a:t>
            </a:r>
            <a:r>
              <a:rPr lang="en-CA" sz="4000" dirty="0"/>
              <a:t> </a:t>
            </a:r>
            <a:r>
              <a:rPr lang="en-CA" sz="4000" dirty="0" err="1"/>
              <a:t>te</a:t>
            </a:r>
            <a:r>
              <a:rPr lang="en-CA" sz="4000" dirty="0"/>
              <a:t> </a:t>
            </a:r>
            <a:r>
              <a:rPr lang="en-CA" sz="4000" dirty="0" err="1"/>
              <a:t>guiaré</a:t>
            </a:r>
            <a:r>
              <a:rPr lang="en-CA" sz="4000" dirty="0"/>
              <a:t>».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8720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 cansado peregrino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Nathaniel </a:t>
            </a:r>
            <a:r>
              <a:rPr lang="es-ES_tradnl" i="1" dirty="0" err="1"/>
              <a:t>Niles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211811" y="2071113"/>
            <a:ext cx="99029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CA" sz="4000" i="1" dirty="0"/>
              <a:t>Con mi </a:t>
            </a:r>
            <a:r>
              <a:rPr lang="en-CA" sz="4000" i="1" dirty="0" err="1"/>
              <a:t>brazo</a:t>
            </a:r>
            <a:r>
              <a:rPr lang="en-CA" sz="4000" i="1" dirty="0"/>
              <a:t>, con mi </a:t>
            </a:r>
            <a:r>
              <a:rPr lang="en-CA" sz="4000" i="1" dirty="0" err="1"/>
              <a:t>brazo</a:t>
            </a:r>
            <a:r>
              <a:rPr lang="en-CA" sz="4000" i="1" dirty="0"/>
              <a:t>,</a:t>
            </a:r>
            <a:br>
              <a:rPr lang="en-CA" sz="4000" dirty="0"/>
            </a:br>
            <a:r>
              <a:rPr lang="en-CA" sz="4000" i="1" dirty="0"/>
              <a:t>con mi </a:t>
            </a:r>
            <a:r>
              <a:rPr lang="en-CA" sz="4000" i="1" dirty="0" err="1"/>
              <a:t>brazo</a:t>
            </a:r>
            <a:r>
              <a:rPr lang="en-CA" sz="4000" i="1" dirty="0"/>
              <a:t> </a:t>
            </a:r>
            <a:r>
              <a:rPr lang="en-CA" sz="4000" i="1" dirty="0" err="1"/>
              <a:t>te</a:t>
            </a:r>
            <a:r>
              <a:rPr lang="en-CA" sz="4000" i="1" dirty="0"/>
              <a:t> </a:t>
            </a:r>
            <a:r>
              <a:rPr lang="en-CA" sz="4000" i="1" dirty="0" err="1"/>
              <a:t>guiaré</a:t>
            </a:r>
            <a:r>
              <a:rPr lang="en-CA" sz="4000" i="1" dirty="0"/>
              <a:t>.</a:t>
            </a:r>
            <a:br>
              <a:rPr lang="en-CA" sz="4000" dirty="0"/>
            </a:br>
            <a:r>
              <a:rPr lang="en-CA" sz="4000" i="1" dirty="0"/>
              <a:t>El </a:t>
            </a:r>
            <a:r>
              <a:rPr lang="en-CA" sz="4000" i="1" dirty="0" err="1"/>
              <a:t>Señor</a:t>
            </a:r>
            <a:r>
              <a:rPr lang="en-CA" sz="4000" i="1" dirty="0"/>
              <a:t> ha </a:t>
            </a:r>
            <a:r>
              <a:rPr lang="en-CA" sz="4000" i="1" dirty="0" err="1"/>
              <a:t>prometido</a:t>
            </a:r>
            <a:r>
              <a:rPr lang="en-CA" sz="4000" i="1" dirty="0"/>
              <a:t>:</a:t>
            </a:r>
            <a:br>
              <a:rPr lang="en-CA" sz="4000" dirty="0"/>
            </a:br>
            <a:r>
              <a:rPr lang="en-CA" sz="4000" i="1" dirty="0"/>
              <a:t>«Con mi </a:t>
            </a:r>
            <a:r>
              <a:rPr lang="en-CA" sz="4000" i="1" dirty="0" err="1"/>
              <a:t>brazo</a:t>
            </a:r>
            <a:r>
              <a:rPr lang="en-CA" sz="4000" i="1" dirty="0"/>
              <a:t> </a:t>
            </a:r>
            <a:r>
              <a:rPr lang="en-CA" sz="4000" i="1" dirty="0" err="1"/>
              <a:t>te</a:t>
            </a:r>
            <a:r>
              <a:rPr lang="en-CA" sz="4000" i="1" dirty="0"/>
              <a:t> </a:t>
            </a:r>
            <a:r>
              <a:rPr lang="en-CA" sz="4000" i="1" dirty="0" err="1"/>
              <a:t>guiaré</a:t>
            </a:r>
            <a:r>
              <a:rPr lang="en-CA" sz="4000" i="1" dirty="0"/>
              <a:t>».</a:t>
            </a:r>
            <a:endParaRPr lang="en-CA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7552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3673</TotalTime>
  <Words>362</Words>
  <Application>Microsoft Macintosh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56</cp:revision>
  <dcterms:created xsi:type="dcterms:W3CDTF">2022-05-23T20:34:02Z</dcterms:created>
  <dcterms:modified xsi:type="dcterms:W3CDTF">2022-07-19T16:32:09Z</dcterms:modified>
</cp:coreProperties>
</file>