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59" r:id="rId5"/>
    <p:sldId id="258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bello hogar, allí a morar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Sophia</a:t>
            </a:r>
            <a:r>
              <a:rPr lang="es-ES_tradnl" i="1" dirty="0"/>
              <a:t> T. </a:t>
            </a:r>
            <a:r>
              <a:rPr lang="es-ES_tradnl" i="1" dirty="0" err="1"/>
              <a:t>Griswold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14498" y="190315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Al bello </a:t>
            </a:r>
            <a:r>
              <a:rPr lang="en-US" sz="4000" dirty="0" err="1"/>
              <a:t>hogar</a:t>
            </a:r>
            <a:r>
              <a:rPr lang="en-US" sz="4000" dirty="0"/>
              <a:t>, </a:t>
            </a:r>
            <a:r>
              <a:rPr lang="en-US" sz="4000" dirty="0" err="1"/>
              <a:t>allí</a:t>
            </a:r>
            <a:r>
              <a:rPr lang="en-US" sz="4000" dirty="0"/>
              <a:t> a </a:t>
            </a:r>
            <a:r>
              <a:rPr lang="en-US" sz="4000" dirty="0" err="1"/>
              <a:t>morar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todo</a:t>
            </a:r>
            <a:r>
              <a:rPr lang="en-US" sz="4000" dirty="0"/>
              <a:t> mal </a:t>
            </a:r>
            <a:r>
              <a:rPr lang="en-US" sz="4000" dirty="0" err="1"/>
              <a:t>exentos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descansar</a:t>
            </a:r>
            <a:r>
              <a:rPr lang="en-US" sz="4000" dirty="0"/>
              <a:t> sin un </a:t>
            </a:r>
            <a:r>
              <a:rPr lang="en-US" sz="4000" dirty="0" err="1"/>
              <a:t>pesar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vamos</a:t>
            </a:r>
            <a:r>
              <a:rPr lang="en-US" sz="4000" dirty="0"/>
              <a:t> con pasos lentos.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9A059-FF1E-D14E-D7FA-4D725E48B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A26068C-423D-528A-245F-7C7B9D204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FE51E8-D0C3-9C9A-AF19-E502CF784FC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E24465E-3F92-EA01-9BC9-3E9A469E750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8350AC-6DDB-CBDB-7D88-5728DAF7C2D8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bello hogar, allí a morar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68D000-E361-406D-0CE5-B3070A27C9AD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Sophia</a:t>
            </a:r>
            <a:r>
              <a:rPr lang="es-ES_tradnl" i="1" dirty="0"/>
              <a:t> T. </a:t>
            </a:r>
            <a:r>
              <a:rPr lang="es-ES_tradnl" i="1" dirty="0" err="1"/>
              <a:t>Griswold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818795-8D9F-A549-C085-5BD37317D9F2}"/>
              </a:ext>
            </a:extLst>
          </p:cNvPr>
          <p:cNvSpPr/>
          <p:nvPr/>
        </p:nvSpPr>
        <p:spPr>
          <a:xfrm>
            <a:off x="1714498" y="1978554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Por la </a:t>
            </a:r>
            <a:r>
              <a:rPr lang="en-US" sz="4000" i="1" dirty="0" err="1"/>
              <a:t>mansión</a:t>
            </a:r>
            <a:br>
              <a:rPr lang="en-US" sz="4000" dirty="0"/>
            </a:br>
            <a:r>
              <a:rPr lang="en-US" sz="4000" i="1" dirty="0" err="1"/>
              <a:t>feliz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nos</a:t>
            </a:r>
            <a:r>
              <a:rPr lang="en-US" sz="4000" i="1" dirty="0"/>
              <a:t> </a:t>
            </a:r>
            <a:r>
              <a:rPr lang="en-US" sz="4000" i="1" dirty="0" err="1"/>
              <a:t>invita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el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br>
              <a:rPr lang="en-US" sz="4000" dirty="0"/>
            </a:br>
            <a:r>
              <a:rPr lang="en-US" sz="4000" i="1" dirty="0" err="1"/>
              <a:t>cristiano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 </a:t>
            </a:r>
            <a:r>
              <a:rPr lang="en-US" sz="4000" i="1" dirty="0" err="1"/>
              <a:t>palpita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3BD4A2C-CD2F-F6B3-C7C3-A38783E212B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492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27665-60F7-CFDB-8006-1F9E9EC07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50133B2-3CD1-33A2-4C4E-91DCE32BD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86C5B5-D491-4262-3C7E-ED27D994EB6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5396224-9BB2-742D-A0B0-A8AB4654066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7C2891-D1E6-9780-7E82-C140FCCA8B82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bello hogar, allí a morar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2BB002-A8B6-2F3F-0EE5-BDD1C8D378CB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Sophia</a:t>
            </a:r>
            <a:r>
              <a:rPr lang="es-ES_tradnl" i="1" dirty="0"/>
              <a:t> T. </a:t>
            </a:r>
            <a:r>
              <a:rPr lang="es-ES_tradnl" i="1" dirty="0" err="1"/>
              <a:t>Griswold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FB082-D488-7861-6515-B76C61E0E4D0}"/>
              </a:ext>
            </a:extLst>
          </p:cNvPr>
          <p:cNvSpPr/>
          <p:nvPr/>
        </p:nvSpPr>
        <p:spPr>
          <a:xfrm>
            <a:off x="1714498" y="190315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Encontrarán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allí</a:t>
            </a:r>
            <a:r>
              <a:rPr lang="en-US" sz="4000" dirty="0"/>
              <a:t> van</a:t>
            </a:r>
            <a:br>
              <a:rPr lang="en-US" sz="4000" dirty="0"/>
            </a:br>
            <a:r>
              <a:rPr lang="en-US" sz="4000" dirty="0"/>
              <a:t>las </a:t>
            </a:r>
            <a:r>
              <a:rPr lang="en-US" sz="4000" dirty="0" err="1"/>
              <a:t>calles</a:t>
            </a:r>
            <a:r>
              <a:rPr lang="en-US" sz="4000" dirty="0"/>
              <a:t> de </a:t>
            </a:r>
            <a:r>
              <a:rPr lang="en-US" sz="4000" dirty="0" err="1"/>
              <a:t>oro</a:t>
            </a:r>
            <a:r>
              <a:rPr lang="en-US" sz="4000" dirty="0"/>
              <a:t> puro.</a:t>
            </a:r>
            <a:br>
              <a:rPr lang="en-US" sz="4000" dirty="0"/>
            </a:br>
            <a:r>
              <a:rPr lang="en-US" sz="4000" dirty="0"/>
              <a:t>Gloria y </a:t>
            </a:r>
            <a:r>
              <a:rPr lang="en-US" sz="4000" dirty="0" err="1"/>
              <a:t>solaz</a:t>
            </a:r>
            <a:r>
              <a:rPr lang="en-US" sz="4000" dirty="0"/>
              <a:t>, </a:t>
            </a:r>
            <a:r>
              <a:rPr lang="en-US" sz="4000" dirty="0" err="1"/>
              <a:t>eterna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el</a:t>
            </a:r>
            <a:r>
              <a:rPr lang="en-US" sz="4000" dirty="0"/>
              <a:t> don de Dios </a:t>
            </a:r>
            <a:r>
              <a:rPr lang="en-US" sz="4000" dirty="0" err="1"/>
              <a:t>seguro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FF86E67-C884-ED72-ADF8-814A5D5C171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718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93EF3-3066-8375-F947-5FDDF0E56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41DBA5A-1924-EAB5-F4BD-B361B74F9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0704B0-8B2D-64C8-243D-2A0E2BC828F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30139E9-2CA3-3C50-7274-B384245AF1F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D48CEF-69C4-EC13-6757-3CA6A552C1DF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bello hogar, allí a morar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558A61-C39F-E436-53CB-6CE63AF56E79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Sophia</a:t>
            </a:r>
            <a:r>
              <a:rPr lang="es-ES_tradnl" i="1" dirty="0"/>
              <a:t> T. </a:t>
            </a:r>
            <a:r>
              <a:rPr lang="es-ES_tradnl" i="1" dirty="0" err="1"/>
              <a:t>Griswold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0FBBB-797E-BD72-5C45-CFC060FFACBF}"/>
              </a:ext>
            </a:extLst>
          </p:cNvPr>
          <p:cNvSpPr/>
          <p:nvPr/>
        </p:nvSpPr>
        <p:spPr>
          <a:xfrm>
            <a:off x="1714498" y="1978554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Por la </a:t>
            </a:r>
            <a:r>
              <a:rPr lang="en-US" sz="4000" i="1" dirty="0" err="1"/>
              <a:t>mansión</a:t>
            </a:r>
            <a:br>
              <a:rPr lang="en-US" sz="4000" dirty="0"/>
            </a:br>
            <a:r>
              <a:rPr lang="en-US" sz="4000" i="1" dirty="0" err="1"/>
              <a:t>feliz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nos</a:t>
            </a:r>
            <a:r>
              <a:rPr lang="en-US" sz="4000" i="1" dirty="0"/>
              <a:t> </a:t>
            </a:r>
            <a:r>
              <a:rPr lang="en-US" sz="4000" i="1" dirty="0" err="1"/>
              <a:t>invita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el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br>
              <a:rPr lang="en-US" sz="4000" dirty="0"/>
            </a:br>
            <a:r>
              <a:rPr lang="en-US" sz="4000" i="1" dirty="0" err="1"/>
              <a:t>cristiano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 </a:t>
            </a:r>
            <a:r>
              <a:rPr lang="en-US" sz="4000" i="1" dirty="0" err="1"/>
              <a:t>palpita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F45D39-F1F1-8C78-E106-E829F850711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630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20BD5-F403-7D4F-6A79-F1B7D76A6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8DEF616-9BB4-6DA0-C6C1-892F0C434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BC0FC4-46A4-6ABC-59B6-2F6C10C7969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3400D31-101C-67F9-6D81-B435C3FBD8A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2A24A0-023C-720B-DD31-FA7F3EBD5A8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bello hogar, allí a morar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C2EDC7-1F89-C9F6-8382-5030F9DEA420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Sophia</a:t>
            </a:r>
            <a:r>
              <a:rPr lang="es-ES_tradnl" i="1" dirty="0"/>
              <a:t> T. </a:t>
            </a:r>
            <a:r>
              <a:rPr lang="es-ES_tradnl" i="1" dirty="0" err="1"/>
              <a:t>Griswold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6D255-1444-0486-35F7-9D06067D6FBE}"/>
              </a:ext>
            </a:extLst>
          </p:cNvPr>
          <p:cNvSpPr/>
          <p:nvPr/>
        </p:nvSpPr>
        <p:spPr>
          <a:xfrm>
            <a:off x="1714498" y="190315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Los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partís</a:t>
            </a:r>
            <a:r>
              <a:rPr lang="en-US" sz="4000" dirty="0"/>
              <a:t>,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dormís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los</a:t>
            </a:r>
            <a:r>
              <a:rPr lang="en-US" sz="4000" dirty="0"/>
              <a:t> de triste </a:t>
            </a:r>
            <a:r>
              <a:rPr lang="en-US" sz="4000" dirty="0" err="1"/>
              <a:t>endecha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la vista </a:t>
            </a:r>
            <a:r>
              <a:rPr lang="en-US" sz="4000" dirty="0" err="1"/>
              <a:t>alzad</a:t>
            </a:r>
            <a:r>
              <a:rPr lang="en-US" sz="4000" dirty="0"/>
              <a:t>, </a:t>
            </a:r>
            <a:r>
              <a:rPr lang="en-US" sz="4000" dirty="0" err="1"/>
              <a:t>tenéis</a:t>
            </a:r>
            <a:r>
              <a:rPr lang="en-US" sz="4000" dirty="0"/>
              <a:t> ciudad;</a:t>
            </a:r>
            <a:br>
              <a:rPr lang="en-US" sz="4000" dirty="0"/>
            </a:br>
            <a:r>
              <a:rPr lang="en-US" sz="4000" dirty="0" err="1"/>
              <a:t>seguid</a:t>
            </a:r>
            <a:r>
              <a:rPr lang="en-US" sz="4000" dirty="0"/>
              <a:t> la </a:t>
            </a:r>
            <a:r>
              <a:rPr lang="en-US" sz="4000" dirty="0" err="1"/>
              <a:t>vía</a:t>
            </a:r>
            <a:r>
              <a:rPr lang="en-US" sz="4000" dirty="0"/>
              <a:t> </a:t>
            </a:r>
            <a:r>
              <a:rPr lang="en-US" sz="4000" dirty="0" err="1"/>
              <a:t>estrecha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F3AB715-2BD9-732E-EA21-2CD81BAB7CD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685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9C6CB-1707-BCC1-D1F3-082CDF582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214F93F-F0D2-4390-3368-C359D160D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954DA4-D2E3-E07D-4F17-11EE3B8474E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47A8E8C-D475-F727-473C-27CB46B324C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8569CA-98BD-685C-BBA5-E558F293B954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 bello hogar, allí a morar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75A7EB-C89F-A7F7-19B2-7AF35F187E5B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_tradnl" i="1" dirty="0" err="1"/>
              <a:t>Sophia</a:t>
            </a:r>
            <a:r>
              <a:rPr lang="es-ES_tradnl" i="1" dirty="0"/>
              <a:t> T. </a:t>
            </a:r>
            <a:r>
              <a:rPr lang="es-ES_tradnl" i="1" dirty="0" err="1"/>
              <a:t>Griswold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2555C1-2C81-FEAE-97E6-6BAC43458AB8}"/>
              </a:ext>
            </a:extLst>
          </p:cNvPr>
          <p:cNvSpPr/>
          <p:nvPr/>
        </p:nvSpPr>
        <p:spPr>
          <a:xfrm>
            <a:off x="1714498" y="1978554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Por la </a:t>
            </a:r>
            <a:r>
              <a:rPr lang="en-US" sz="4000" i="1" dirty="0" err="1"/>
              <a:t>mansión</a:t>
            </a:r>
            <a:br>
              <a:rPr lang="en-US" sz="4000" dirty="0"/>
            </a:br>
            <a:r>
              <a:rPr lang="en-US" sz="4000" i="1" dirty="0" err="1"/>
              <a:t>feliz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nos</a:t>
            </a:r>
            <a:r>
              <a:rPr lang="en-US" sz="4000" i="1" dirty="0"/>
              <a:t> </a:t>
            </a:r>
            <a:r>
              <a:rPr lang="en-US" sz="4000" i="1" dirty="0" err="1"/>
              <a:t>invita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el</a:t>
            </a:r>
            <a:r>
              <a:rPr lang="en-US" sz="4000" i="1" dirty="0"/>
              <a:t> </a:t>
            </a:r>
            <a:r>
              <a:rPr lang="en-US" sz="4000" i="1" dirty="0" err="1"/>
              <a:t>corazón</a:t>
            </a:r>
            <a:br>
              <a:rPr lang="en-US" sz="4000" dirty="0"/>
            </a:br>
            <a:r>
              <a:rPr lang="en-US" sz="4000" i="1" dirty="0" err="1"/>
              <a:t>cristiano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 </a:t>
            </a:r>
            <a:r>
              <a:rPr lang="en-US" sz="4000" i="1" dirty="0" err="1"/>
              <a:t>palpita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1DA9F9-C48A-E9C9-4B45-FADE8DD309A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4428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293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9</cp:revision>
  <dcterms:created xsi:type="dcterms:W3CDTF">2025-09-15T20:15:43Z</dcterms:created>
  <dcterms:modified xsi:type="dcterms:W3CDTF">2025-10-15T20:27:19Z</dcterms:modified>
</cp:coreProperties>
</file>