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02" d="100"/>
          <a:sy n="102" d="100"/>
        </p:scale>
        <p:origin x="8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13/2/25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Acuérdate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Williams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80070" y="1990679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«</a:t>
            </a:r>
            <a:r>
              <a:rPr lang="en-US" sz="4000" dirty="0" err="1"/>
              <a:t>Acuérdate</a:t>
            </a:r>
            <a:r>
              <a:rPr lang="en-US" sz="4000" dirty="0"/>
              <a:t> de Cristo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juventud</a:t>
            </a:r>
            <a:r>
              <a:rPr lang="en-US" sz="4000" dirty="0"/>
              <a:t>»,</a:t>
            </a:r>
            <a:br>
              <a:rPr lang="en-US" sz="4000" dirty="0"/>
            </a:br>
            <a:r>
              <a:rPr lang="en-US" sz="4000" dirty="0"/>
              <a:t>es la </a:t>
            </a:r>
            <a:r>
              <a:rPr lang="en-US" sz="4000" dirty="0" err="1"/>
              <a:t>voz</a:t>
            </a:r>
            <a:r>
              <a:rPr lang="en-US" sz="4000" dirty="0"/>
              <a:t> </a:t>
            </a:r>
            <a:r>
              <a:rPr lang="en-US" sz="4000" dirty="0" err="1"/>
              <a:t>divina</a:t>
            </a:r>
            <a:r>
              <a:rPr lang="en-US" sz="4000" dirty="0"/>
              <a:t> para la </a:t>
            </a:r>
            <a:r>
              <a:rPr lang="en-US" sz="4000" dirty="0" err="1"/>
              <a:t>salud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0B102-E170-1615-6FC6-C9AD1FCEC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2743B32-F027-A3E3-3355-CE214647D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8B5B5E-18DB-1F32-4037-42C12EFF34D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8B76C29-D433-C067-9287-7E51446F37B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571B21-62E0-6E49-8A66-A458563C3A0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Acuérdate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52DD5E-5090-8124-5C45-E4F45C05CAB7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Williams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BA3014-5544-86BC-C539-D5E9AAE0292B}"/>
              </a:ext>
            </a:extLst>
          </p:cNvPr>
          <p:cNvSpPr/>
          <p:nvPr/>
        </p:nvSpPr>
        <p:spPr>
          <a:xfrm>
            <a:off x="1180070" y="1990679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«</a:t>
            </a:r>
            <a:r>
              <a:rPr lang="en-US" sz="4000" dirty="0" err="1"/>
              <a:t>Dejad</a:t>
            </a:r>
            <a:r>
              <a:rPr lang="en-US" sz="4000" dirty="0"/>
              <a:t> a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niños</a:t>
            </a:r>
            <a:r>
              <a:rPr lang="en-US" sz="4000" dirty="0"/>
              <a:t> a </a:t>
            </a:r>
            <a:r>
              <a:rPr lang="en-US" sz="4000" dirty="0" err="1"/>
              <a:t>mí</a:t>
            </a:r>
            <a:r>
              <a:rPr lang="en-US" sz="4000" dirty="0"/>
              <a:t> </a:t>
            </a:r>
            <a:r>
              <a:rPr lang="en-US" sz="4000" dirty="0" err="1"/>
              <a:t>venir</a:t>
            </a:r>
            <a:r>
              <a:rPr lang="en-US" sz="4000" dirty="0"/>
              <a:t>»,</a:t>
            </a:r>
            <a:br>
              <a:rPr lang="en-US" sz="4000" dirty="0"/>
            </a:br>
            <a:r>
              <a:rPr lang="en-US" sz="4000" dirty="0" err="1"/>
              <a:t>fue</a:t>
            </a:r>
            <a:r>
              <a:rPr lang="en-US" sz="4000" dirty="0"/>
              <a:t> la </a:t>
            </a:r>
            <a:r>
              <a:rPr lang="en-US" sz="4000" dirty="0" err="1"/>
              <a:t>voz</a:t>
            </a:r>
            <a:r>
              <a:rPr lang="en-US" sz="4000" dirty="0"/>
              <a:t> de Cristo antes de </a:t>
            </a:r>
            <a:r>
              <a:rPr lang="en-US" sz="4000" dirty="0" err="1"/>
              <a:t>morir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FA8FAA-69BE-976C-348F-31DBEB25D0C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10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86C48-ED95-1D62-E0BE-CB13798E4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586E50A-E5F1-E60C-9B56-90CDBD53C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897399-2621-D739-D0FA-F5BB9B30268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1C4F71-DD86-9C58-72A1-1FFF4C0E951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DC881F-C623-243F-EC69-3C2E059BD630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Acuérdate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CD7030-E591-FCFA-D5AD-6D9F5845BA89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Williams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D178F-F244-C5D8-CE47-69A9AC882374}"/>
              </a:ext>
            </a:extLst>
          </p:cNvPr>
          <p:cNvSpPr/>
          <p:nvPr/>
        </p:nvSpPr>
        <p:spPr>
          <a:xfrm>
            <a:off x="1180070" y="1990679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Hoy, </a:t>
            </a:r>
            <a:r>
              <a:rPr lang="en-US" sz="4000" dirty="0" err="1"/>
              <a:t>querido</a:t>
            </a:r>
            <a:r>
              <a:rPr lang="en-US" sz="4000" dirty="0"/>
              <a:t> </a:t>
            </a:r>
            <a:r>
              <a:rPr lang="en-US" sz="4000" dirty="0" err="1"/>
              <a:t>niño</a:t>
            </a:r>
            <a:r>
              <a:rPr lang="en-US" sz="4000" dirty="0"/>
              <a:t>, </a:t>
            </a:r>
            <a:r>
              <a:rPr lang="en-US" sz="4000" dirty="0" err="1"/>
              <a:t>oye</a:t>
            </a:r>
            <a:r>
              <a:rPr lang="en-US" sz="4000" dirty="0"/>
              <a:t> </a:t>
            </a:r>
            <a:r>
              <a:rPr lang="en-US" sz="4000" dirty="0" err="1"/>
              <a:t>tú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huye</a:t>
            </a:r>
            <a:r>
              <a:rPr lang="en-US" sz="4000" dirty="0"/>
              <a:t> del </a:t>
            </a:r>
            <a:r>
              <a:rPr lang="en-US" sz="4000" dirty="0" err="1"/>
              <a:t>castigo</a:t>
            </a:r>
            <a:r>
              <a:rPr lang="en-US" sz="4000" dirty="0"/>
              <a:t>, </a:t>
            </a:r>
            <a:r>
              <a:rPr lang="en-US" sz="4000" dirty="0" err="1"/>
              <a:t>muerte</a:t>
            </a:r>
            <a:r>
              <a:rPr lang="en-US" sz="4000" dirty="0"/>
              <a:t> tan </a:t>
            </a:r>
            <a:r>
              <a:rPr lang="en-US" sz="4000" dirty="0" err="1"/>
              <a:t>atroz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6AC4B7-C896-43D2-50AE-0785A06BB6D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18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5E495-BB63-112E-EEDF-7160F8496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1B8A83D-6FBB-DC1F-AEA6-8A341B863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34BEFB-4B48-7A1B-2FE4-AD6BA945F54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F00D936-1E21-0204-814A-8E6AC3B31C5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71073B-F95F-3174-B0BB-F1C6FCACF716}"/>
              </a:ext>
            </a:extLst>
          </p:cNvPr>
          <p:cNvSpPr txBox="1"/>
          <p:nvPr/>
        </p:nvSpPr>
        <p:spPr>
          <a:xfrm>
            <a:off x="651353" y="193447"/>
            <a:ext cx="10916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Acuérdate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B2F54F-AE03-2615-936E-AB377A9B894B}"/>
              </a:ext>
            </a:extLst>
          </p:cNvPr>
          <p:cNvSpPr txBox="1"/>
          <p:nvPr/>
        </p:nvSpPr>
        <p:spPr>
          <a:xfrm>
            <a:off x="481913" y="1202587"/>
            <a:ext cx="36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Williams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AEA4B2-F835-DA7F-5BF2-DEE807EE2D2F}"/>
              </a:ext>
            </a:extLst>
          </p:cNvPr>
          <p:cNvSpPr/>
          <p:nvPr/>
        </p:nvSpPr>
        <p:spPr>
          <a:xfrm>
            <a:off x="1180070" y="1990679"/>
            <a:ext cx="10193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 err="1"/>
              <a:t>Acuérdate</a:t>
            </a:r>
            <a:r>
              <a:rPr lang="en-US" sz="4000" dirty="0"/>
              <a:t> que Cristo </a:t>
            </a:r>
            <a:r>
              <a:rPr lang="en-US" sz="4000" dirty="0" err="1"/>
              <a:t>muy</a:t>
            </a:r>
            <a:r>
              <a:rPr lang="en-US" sz="4000" dirty="0"/>
              <a:t> pronto </a:t>
            </a:r>
            <a:r>
              <a:rPr lang="en-US" sz="4000" dirty="0" err="1"/>
              <a:t>volverá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niños</a:t>
            </a:r>
            <a:r>
              <a:rPr lang="en-US" sz="4000" dirty="0"/>
              <a:t> no </a:t>
            </a:r>
            <a:r>
              <a:rPr lang="en-US" sz="4000" dirty="0" err="1"/>
              <a:t>salvados</a:t>
            </a:r>
            <a:r>
              <a:rPr lang="en-US" sz="4000" dirty="0"/>
              <a:t> la </a:t>
            </a:r>
            <a:r>
              <a:rPr lang="en-US" sz="4000" dirty="0" err="1"/>
              <a:t>puerta</a:t>
            </a:r>
            <a:r>
              <a:rPr lang="en-US" sz="4000" dirty="0"/>
              <a:t> </a:t>
            </a:r>
            <a:r>
              <a:rPr lang="en-US" sz="4000" dirty="0" err="1"/>
              <a:t>cerrará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180D1A-7A2B-A810-DBD9-314F407A0A7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60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127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12</cp:revision>
  <dcterms:created xsi:type="dcterms:W3CDTF">2025-01-22T20:48:06Z</dcterms:created>
  <dcterms:modified xsi:type="dcterms:W3CDTF">2025-02-13T22:04:03Z</dcterms:modified>
</cp:coreProperties>
</file>