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85" r:id="rId3"/>
    <p:sldId id="279" r:id="rId4"/>
    <p:sldId id="284" r:id="rId5"/>
    <p:sldId id="280" r:id="rId6"/>
    <p:sldId id="283" r:id="rId7"/>
    <p:sldId id="281" r:id="rId8"/>
    <p:sldId id="28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69"/>
    <p:restoredTop sz="96327"/>
  </p:normalViewPr>
  <p:slideViewPr>
    <p:cSldViewPr snapToGrid="0" snapToObjects="1">
      <p:cViewPr varScale="1">
        <p:scale>
          <a:sx n="133" d="100"/>
          <a:sy n="133" d="100"/>
        </p:scale>
        <p:origin x="67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Abre mis ojos quiero ver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Abre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ojos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quiero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ver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todas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obras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amor,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dame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luz y dame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poder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comprenderte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Clara H. Scott</a:t>
            </a:r>
          </a:p>
          <a:p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278802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Abre mis ojos quiero ver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presencia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estoy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puedo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mirar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faz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</a:p>
          <a:p>
            <a:pPr algn="ctr"/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siento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vivo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amor</a:t>
            </a:r>
          </a:p>
          <a:p>
            <a:pPr algn="ctr"/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tengo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paz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Clara H. Scott</a:t>
            </a:r>
          </a:p>
          <a:p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734025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Abre mis ojos quiero ver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Abre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oído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voz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ecos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muy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dulces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tenga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mí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al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caminar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unidos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dos,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cielo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empiece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estando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aquí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Clara H. Scott</a:t>
            </a:r>
          </a:p>
          <a:p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647887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Abre mis ojos quiero ver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presencia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estoy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puedo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mirar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faz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</a:p>
          <a:p>
            <a:pPr algn="ctr"/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siento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vivo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amor</a:t>
            </a:r>
          </a:p>
          <a:p>
            <a:pPr algn="ctr"/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tengo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paz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Clara H. Scott</a:t>
            </a:r>
          </a:p>
          <a:p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2932228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Abre mis ojos quiero ver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Abre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 boca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loor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regocijo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alzaré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dones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amor,</a:t>
            </a: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siempre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las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gentes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hablaré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Clara H. Scott</a:t>
            </a:r>
          </a:p>
          <a:p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2498512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Abre mis ojos quiero ver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presencia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estoy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puedo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mirar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faz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</a:p>
          <a:p>
            <a:pPr algn="ctr"/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siento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vivo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amor</a:t>
            </a:r>
          </a:p>
          <a:p>
            <a:pPr algn="ctr"/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tengo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paz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Clara H. Scott</a:t>
            </a:r>
          </a:p>
          <a:p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2801784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Abre mis ojos quiero ver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Abre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corazón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presencia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mí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puede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haber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mayor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bendición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siempre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llevarte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Clara H. Scott</a:t>
            </a:r>
          </a:p>
          <a:p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3340444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Abre mis ojos quiero ver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presencia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estoy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puedo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mirar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faz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</a:p>
          <a:p>
            <a:pPr algn="ctr"/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siento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vivo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amor</a:t>
            </a:r>
          </a:p>
          <a:p>
            <a:pPr algn="ctr"/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tengo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paz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Clara H. Scott</a:t>
            </a:r>
          </a:p>
          <a:p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18249160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6479</TotalTime>
  <Words>385</Words>
  <Application>Microsoft Macintosh PowerPoint</Application>
  <PresentationFormat>Widescreen</PresentationFormat>
  <Paragraphs>64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124</cp:revision>
  <cp:lastPrinted>2023-08-15T22:06:33Z</cp:lastPrinted>
  <dcterms:created xsi:type="dcterms:W3CDTF">2022-05-23T20:34:02Z</dcterms:created>
  <dcterms:modified xsi:type="dcterms:W3CDTF">2023-09-01T17:39:12Z</dcterms:modified>
</cp:coreProperties>
</file>