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Abre mis ojos a la luz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Clara H. Scott</a:t>
            </a:r>
            <a:br>
              <a:rPr lang="es-ES_tradnl" i="1" dirty="0"/>
            </a:br>
            <a:r>
              <a:rPr lang="es-ES_tradnl" i="1" dirty="0"/>
              <a:t>Traducción: S. D. </a:t>
            </a:r>
            <a:r>
              <a:rPr lang="es-ES_tradnl" i="1" dirty="0" err="1"/>
              <a:t>Athans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/>
              <a:t>Abre</a:t>
            </a:r>
            <a:r>
              <a:rPr lang="en-US" sz="4000" dirty="0"/>
              <a:t> mis </a:t>
            </a:r>
            <a:r>
              <a:rPr lang="en-US" sz="4000" dirty="0" err="1"/>
              <a:t>ojos</a:t>
            </a:r>
            <a:r>
              <a:rPr lang="en-US" sz="4000" dirty="0"/>
              <a:t> a la luz;</a:t>
            </a:r>
            <a:br>
              <a:rPr lang="en-US" sz="4000" dirty="0"/>
            </a:br>
            <a:r>
              <a:rPr lang="en-US" sz="4000" dirty="0" err="1"/>
              <a:t>tu</a:t>
            </a:r>
            <a:r>
              <a:rPr lang="en-US" sz="4000" dirty="0"/>
              <a:t> rostro </a:t>
            </a:r>
            <a:r>
              <a:rPr lang="en-US" sz="4000" dirty="0" err="1"/>
              <a:t>quiero</a:t>
            </a:r>
            <a:r>
              <a:rPr lang="en-US" sz="4000" dirty="0"/>
              <a:t> </a:t>
            </a:r>
            <a:r>
              <a:rPr lang="en-US" sz="4000" dirty="0" err="1"/>
              <a:t>ver</a:t>
            </a:r>
            <a:r>
              <a:rPr lang="en-US" sz="4000" dirty="0"/>
              <a:t>, Jesús;</a:t>
            </a:r>
            <a:br>
              <a:rPr lang="en-US" sz="4000" dirty="0"/>
            </a:br>
            <a:r>
              <a:rPr lang="en-US" sz="4000" dirty="0" err="1"/>
              <a:t>pon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mi </a:t>
            </a:r>
            <a:r>
              <a:rPr lang="en-US" sz="4000" dirty="0" err="1"/>
              <a:t>corazón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bondad</a:t>
            </a:r>
            <a:br>
              <a:rPr lang="en-US" sz="4000" dirty="0"/>
            </a:br>
            <a:r>
              <a:rPr lang="en-US" sz="4000" dirty="0"/>
              <a:t>y dame </a:t>
            </a:r>
            <a:r>
              <a:rPr lang="en-US" sz="4000" dirty="0" err="1"/>
              <a:t>paz</a:t>
            </a:r>
            <a:r>
              <a:rPr lang="en-US" sz="4000" dirty="0"/>
              <a:t> y </a:t>
            </a:r>
            <a:r>
              <a:rPr lang="en-US" sz="4000" dirty="0" err="1"/>
              <a:t>santidad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0112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Abre mis ojos a la luz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Clara H. Scott</a:t>
            </a:r>
            <a:br>
              <a:rPr lang="es-ES_tradnl" i="1" dirty="0"/>
            </a:br>
            <a:r>
              <a:rPr lang="es-ES_tradnl" i="1" dirty="0"/>
              <a:t>Traducción: S. D. </a:t>
            </a:r>
            <a:r>
              <a:rPr lang="es-ES_tradnl" i="1" dirty="0" err="1"/>
              <a:t>Athans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en-CA" sz="4000" dirty="0"/>
            </a:br>
            <a:r>
              <a:rPr lang="en-US" sz="4000" dirty="0" err="1"/>
              <a:t>Humildemente</a:t>
            </a:r>
            <a:r>
              <a:rPr lang="en-US" sz="4000" dirty="0"/>
              <a:t> </a:t>
            </a:r>
            <a:r>
              <a:rPr lang="en-US" sz="4000" dirty="0" err="1"/>
              <a:t>acudo</a:t>
            </a:r>
            <a:r>
              <a:rPr lang="en-US" sz="4000" dirty="0"/>
              <a:t> a </a:t>
            </a:r>
            <a:r>
              <a:rPr lang="en-US" sz="4000" dirty="0" err="1"/>
              <a:t>Ti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porque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tierna</a:t>
            </a:r>
            <a:r>
              <a:rPr lang="en-US" sz="4000" dirty="0"/>
              <a:t> </a:t>
            </a:r>
            <a:r>
              <a:rPr lang="en-US" sz="4000" dirty="0" err="1"/>
              <a:t>voz</a:t>
            </a:r>
            <a:r>
              <a:rPr lang="en-US" sz="4000" dirty="0"/>
              <a:t> </a:t>
            </a:r>
            <a:r>
              <a:rPr lang="en-US" sz="4000" dirty="0" err="1"/>
              <a:t>oí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mi </a:t>
            </a:r>
            <a:r>
              <a:rPr lang="en-US" sz="4000" dirty="0" err="1"/>
              <a:t>guía</a:t>
            </a:r>
            <a:r>
              <a:rPr lang="en-US" sz="4000" dirty="0"/>
              <a:t> </a:t>
            </a:r>
            <a:r>
              <a:rPr lang="en-US" sz="4000" dirty="0" err="1"/>
              <a:t>sé</a:t>
            </a:r>
            <a:r>
              <a:rPr lang="en-US" sz="4000" dirty="0"/>
              <a:t>, </a:t>
            </a:r>
            <a:r>
              <a:rPr lang="en-US" sz="4000" dirty="0" err="1"/>
              <a:t>Espíritu</a:t>
            </a:r>
            <a:r>
              <a:rPr lang="en-US" sz="4000" dirty="0"/>
              <a:t> </a:t>
            </a:r>
            <a:r>
              <a:rPr lang="en-US" sz="4000" dirty="0" err="1"/>
              <a:t>Consolador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5508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Abre mis ojos a la luz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Clara H. Scott</a:t>
            </a:r>
            <a:br>
              <a:rPr lang="es-ES_tradnl" i="1" dirty="0"/>
            </a:br>
            <a:r>
              <a:rPr lang="es-ES_tradnl" i="1" dirty="0"/>
              <a:t>Traducción: S. D. </a:t>
            </a:r>
            <a:r>
              <a:rPr lang="es-ES_tradnl" i="1" dirty="0" err="1"/>
              <a:t>Athans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/>
              <a:t>Abre</a:t>
            </a:r>
            <a:r>
              <a:rPr lang="en-US" sz="4000" dirty="0"/>
              <a:t> mi </a:t>
            </a:r>
            <a:r>
              <a:rPr lang="en-US" sz="4000" dirty="0" err="1"/>
              <a:t>oído</a:t>
            </a:r>
            <a:r>
              <a:rPr lang="en-US" sz="4000" dirty="0"/>
              <a:t> a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verdad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quiero</a:t>
            </a:r>
            <a:r>
              <a:rPr lang="en-US" sz="4000" dirty="0"/>
              <a:t> </a:t>
            </a:r>
            <a:r>
              <a:rPr lang="en-US" sz="4000" dirty="0" err="1"/>
              <a:t>ir</a:t>
            </a:r>
            <a:r>
              <a:rPr lang="en-US" sz="4000" dirty="0"/>
              <a:t> con </a:t>
            </a:r>
            <a:r>
              <a:rPr lang="en-US" sz="4000" dirty="0" err="1"/>
              <a:t>claridad</a:t>
            </a:r>
            <a:br>
              <a:rPr lang="en-US" sz="4000" dirty="0"/>
            </a:br>
            <a:r>
              <a:rPr lang="en-US" sz="4000" dirty="0" err="1"/>
              <a:t>bellas</a:t>
            </a:r>
            <a:r>
              <a:rPr lang="en-US" sz="4000" dirty="0"/>
              <a:t> palabras de dulce amor,</a:t>
            </a:r>
            <a:br>
              <a:rPr lang="en-US" sz="4000" dirty="0"/>
            </a:br>
            <a:r>
              <a:rPr lang="en-US" sz="4000" dirty="0"/>
              <a:t>¡oh mi </a:t>
            </a:r>
            <a:r>
              <a:rPr lang="en-US" sz="4000" dirty="0" err="1"/>
              <a:t>bendito</a:t>
            </a:r>
            <a:r>
              <a:rPr lang="en-US" sz="4000" dirty="0"/>
              <a:t> Salvador!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8876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Abre mis ojos a la luz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Clara H. Scott</a:t>
            </a:r>
            <a:br>
              <a:rPr lang="es-ES_tradnl" i="1" dirty="0"/>
            </a:br>
            <a:r>
              <a:rPr lang="es-ES_tradnl" i="1" dirty="0"/>
              <a:t>Traducción: S. D. </a:t>
            </a:r>
            <a:r>
              <a:rPr lang="es-ES_tradnl" i="1" dirty="0" err="1"/>
              <a:t>Athans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en-CA" sz="4000" dirty="0"/>
            </a:br>
            <a:r>
              <a:rPr lang="en-US" sz="4000" dirty="0" err="1"/>
              <a:t>Consagro</a:t>
            </a:r>
            <a:r>
              <a:rPr lang="en-US" sz="4000" dirty="0"/>
              <a:t> a </a:t>
            </a:r>
            <a:r>
              <a:rPr lang="en-US" sz="4000" dirty="0" err="1"/>
              <a:t>Ti</a:t>
            </a:r>
            <a:r>
              <a:rPr lang="en-US" sz="4000" dirty="0"/>
              <a:t> mi </a:t>
            </a:r>
            <a:r>
              <a:rPr lang="en-US" sz="4000" dirty="0" err="1"/>
              <a:t>frágil</a:t>
            </a:r>
            <a:r>
              <a:rPr lang="en-US" sz="4000" dirty="0"/>
              <a:t> ser;</a:t>
            </a:r>
            <a:br>
              <a:rPr lang="en-US" sz="4000" dirty="0"/>
            </a:b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voluntad</a:t>
            </a:r>
            <a:r>
              <a:rPr lang="en-US" sz="4000" dirty="0"/>
              <a:t> </a:t>
            </a: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quiero</a:t>
            </a:r>
            <a:r>
              <a:rPr lang="en-US" sz="4000" dirty="0"/>
              <a:t> </a:t>
            </a:r>
            <a:r>
              <a:rPr lang="en-US" sz="4000" dirty="0" err="1"/>
              <a:t>hacer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Llena</a:t>
            </a:r>
            <a:r>
              <a:rPr lang="en-US" sz="4000" dirty="0"/>
              <a:t> mi ser, </a:t>
            </a:r>
            <a:r>
              <a:rPr lang="en-US" sz="4000" dirty="0" err="1"/>
              <a:t>Espíritu</a:t>
            </a:r>
            <a:r>
              <a:rPr lang="en-US" sz="4000" dirty="0"/>
              <a:t> </a:t>
            </a:r>
            <a:r>
              <a:rPr lang="en-US" sz="4000" dirty="0" err="1"/>
              <a:t>Consolador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835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Abre mis ojos a la luz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Clara H. Scott</a:t>
            </a:r>
            <a:br>
              <a:rPr lang="es-ES_tradnl" i="1" dirty="0"/>
            </a:br>
            <a:r>
              <a:rPr lang="es-ES_tradnl" i="1" dirty="0"/>
              <a:t>Traducción: S. D. </a:t>
            </a:r>
            <a:r>
              <a:rPr lang="es-ES_tradnl" i="1" dirty="0" err="1"/>
              <a:t>Athans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/>
              <a:t>Abre</a:t>
            </a:r>
            <a:r>
              <a:rPr lang="en-US" sz="4000" dirty="0"/>
              <a:t> mis </a:t>
            </a:r>
            <a:r>
              <a:rPr lang="en-US" sz="4000" dirty="0" err="1"/>
              <a:t>labios</a:t>
            </a:r>
            <a:r>
              <a:rPr lang="en-US" sz="4000" dirty="0"/>
              <a:t> para </a:t>
            </a:r>
            <a:r>
              <a:rPr lang="en-US" sz="4000" dirty="0" err="1"/>
              <a:t>hablar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a </a:t>
            </a:r>
            <a:r>
              <a:rPr lang="en-US" sz="4000" dirty="0" err="1"/>
              <a:t>todo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mundo</a:t>
            </a:r>
            <a:r>
              <a:rPr lang="en-US" sz="4000" dirty="0"/>
              <a:t> </a:t>
            </a:r>
            <a:r>
              <a:rPr lang="en-US" sz="4000" dirty="0" err="1"/>
              <a:t>proclamar</a:t>
            </a:r>
            <a:br>
              <a:rPr lang="en-US" sz="4000" dirty="0"/>
            </a:br>
            <a:r>
              <a:rPr lang="en-US" sz="4000" dirty="0"/>
              <a:t>que Tú </a:t>
            </a:r>
            <a:r>
              <a:rPr lang="en-US" sz="4000" dirty="0" err="1"/>
              <a:t>viniste</a:t>
            </a:r>
            <a:r>
              <a:rPr lang="en-US" sz="4000" dirty="0"/>
              <a:t> a </a:t>
            </a:r>
            <a:r>
              <a:rPr lang="en-US" sz="4000" dirty="0" err="1"/>
              <a:t>rescatar</a:t>
            </a:r>
            <a:br>
              <a:rPr lang="en-US" sz="4000" dirty="0"/>
            </a:br>
            <a:r>
              <a:rPr lang="en-US" sz="4000" dirty="0"/>
              <a:t>al </a:t>
            </a:r>
            <a:r>
              <a:rPr lang="en-US" sz="4000" dirty="0" err="1"/>
              <a:t>más</a:t>
            </a:r>
            <a:r>
              <a:rPr lang="en-US" sz="4000" dirty="0"/>
              <a:t> </a:t>
            </a:r>
            <a:r>
              <a:rPr lang="en-US" sz="4000" dirty="0" err="1"/>
              <a:t>perdido</a:t>
            </a:r>
            <a:r>
              <a:rPr lang="en-US" sz="4000" dirty="0"/>
              <a:t> </a:t>
            </a:r>
            <a:r>
              <a:rPr lang="en-US" sz="4000" dirty="0" err="1"/>
              <a:t>pecador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3197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Abre mis ojos a la luz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Clara H. Scott</a:t>
            </a:r>
            <a:br>
              <a:rPr lang="es-ES_tradnl" i="1" dirty="0"/>
            </a:br>
            <a:r>
              <a:rPr lang="es-ES_tradnl" i="1" dirty="0"/>
              <a:t>Traducción: S. D. </a:t>
            </a:r>
            <a:r>
              <a:rPr lang="es-ES_tradnl" i="1" dirty="0" err="1"/>
              <a:t>Athans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en-US" sz="4000" dirty="0"/>
            </a:br>
            <a:r>
              <a:rPr lang="en-US" sz="4000" dirty="0"/>
              <a:t>La </a:t>
            </a:r>
            <a:r>
              <a:rPr lang="en-US" sz="4000" dirty="0" err="1"/>
              <a:t>mies</a:t>
            </a:r>
            <a:r>
              <a:rPr lang="en-US" sz="4000" dirty="0"/>
              <a:t> es </a:t>
            </a:r>
            <a:r>
              <a:rPr lang="en-US" sz="4000" dirty="0" err="1"/>
              <a:t>mucha</a:t>
            </a:r>
            <a:r>
              <a:rPr lang="en-US" sz="4000" dirty="0"/>
              <a:t>, ¡oh, </a:t>
            </a:r>
            <a:r>
              <a:rPr lang="en-US" sz="4000" dirty="0" err="1"/>
              <a:t>Señor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 err="1"/>
              <a:t>Obreros</a:t>
            </a:r>
            <a:r>
              <a:rPr lang="en-US" sz="4000" dirty="0"/>
              <a:t> </a:t>
            </a:r>
            <a:r>
              <a:rPr lang="en-US" sz="4000" dirty="0" err="1"/>
              <a:t>faltan</a:t>
            </a:r>
            <a:r>
              <a:rPr lang="en-US" sz="4000" dirty="0"/>
              <a:t>, de valor;</a:t>
            </a:r>
            <a:br>
              <a:rPr lang="en-US" sz="4000" dirty="0"/>
            </a:br>
            <a:r>
              <a:rPr lang="en-US" sz="4000" dirty="0"/>
              <a:t>heme </a:t>
            </a:r>
            <a:r>
              <a:rPr lang="en-US" sz="4000" dirty="0" err="1"/>
              <a:t>aquí</a:t>
            </a:r>
            <a:r>
              <a:rPr lang="en-US" sz="4000" dirty="0"/>
              <a:t>, </a:t>
            </a:r>
            <a:r>
              <a:rPr lang="en-US" sz="4000" dirty="0" err="1"/>
              <a:t>Espíritu</a:t>
            </a:r>
            <a:r>
              <a:rPr lang="en-US" sz="4000" dirty="0"/>
              <a:t> </a:t>
            </a:r>
            <a:r>
              <a:rPr lang="en-US" sz="4000" dirty="0" err="1"/>
              <a:t>Consolador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6042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Abre mis ojos a la luz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Clara H. Scott</a:t>
            </a:r>
            <a:br>
              <a:rPr lang="es-ES_tradnl" i="1" dirty="0"/>
            </a:br>
            <a:r>
              <a:rPr lang="es-ES_tradnl" i="1" dirty="0"/>
              <a:t>Traducción: S. D. </a:t>
            </a:r>
            <a:r>
              <a:rPr lang="es-ES_tradnl" i="1" dirty="0" err="1"/>
              <a:t>Athans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 err="1"/>
              <a:t>Abre</a:t>
            </a:r>
            <a:r>
              <a:rPr lang="en-US" sz="4000" dirty="0"/>
              <a:t> mi </a:t>
            </a:r>
            <a:r>
              <a:rPr lang="en-US" sz="4000" dirty="0" err="1"/>
              <a:t>mente</a:t>
            </a:r>
            <a:r>
              <a:rPr lang="en-US" sz="4000" dirty="0"/>
              <a:t> para </a:t>
            </a:r>
            <a:r>
              <a:rPr lang="en-US" sz="4000" dirty="0" err="1"/>
              <a:t>ver</a:t>
            </a:r>
            <a:br>
              <a:rPr lang="en-US" sz="4000" dirty="0"/>
            </a:br>
            <a:r>
              <a:rPr lang="en-US" sz="4000" dirty="0" err="1"/>
              <a:t>más</a:t>
            </a:r>
            <a:r>
              <a:rPr lang="en-US" sz="4000" dirty="0"/>
              <a:t> de </a:t>
            </a:r>
            <a:r>
              <a:rPr lang="en-US" sz="4000" dirty="0" err="1"/>
              <a:t>tu</a:t>
            </a:r>
            <a:r>
              <a:rPr lang="en-US" sz="4000" dirty="0"/>
              <a:t> amor y gran </a:t>
            </a:r>
            <a:r>
              <a:rPr lang="en-US" sz="4000" dirty="0" err="1"/>
              <a:t>poder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dame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gracia</a:t>
            </a:r>
            <a:r>
              <a:rPr lang="en-US" sz="4000" dirty="0"/>
              <a:t> para </a:t>
            </a:r>
            <a:r>
              <a:rPr lang="en-US" sz="4000" dirty="0" err="1"/>
              <a:t>triunfar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hazme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la </a:t>
            </a:r>
            <a:r>
              <a:rPr lang="en-US" sz="4000" dirty="0" err="1"/>
              <a:t>lucha</a:t>
            </a:r>
            <a:r>
              <a:rPr lang="en-US" sz="4000" dirty="0"/>
              <a:t> </a:t>
            </a:r>
            <a:r>
              <a:rPr lang="en-US" sz="4000" dirty="0" err="1"/>
              <a:t>vencedor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188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Abre mis ojos a la luz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Clara H. Scott</a:t>
            </a:r>
            <a:br>
              <a:rPr lang="es-ES_tradnl" i="1" dirty="0"/>
            </a:br>
            <a:r>
              <a:rPr lang="es-ES_tradnl" i="1" dirty="0"/>
              <a:t>Traducción: S. D. </a:t>
            </a:r>
            <a:r>
              <a:rPr lang="es-ES_tradnl" i="1" dirty="0" err="1"/>
              <a:t>Athans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en-CA" sz="4000" dirty="0"/>
            </a:br>
            <a:r>
              <a:rPr lang="en-US" sz="4000" dirty="0" err="1"/>
              <a:t>Sé</a:t>
            </a:r>
            <a:r>
              <a:rPr lang="en-US" sz="4000" dirty="0"/>
              <a:t> Tú mi </a:t>
            </a:r>
            <a:r>
              <a:rPr lang="en-US" sz="4000" dirty="0" err="1"/>
              <a:t>escondedero</a:t>
            </a:r>
            <a:r>
              <a:rPr lang="en-US" sz="4000" dirty="0"/>
              <a:t> </a:t>
            </a:r>
            <a:r>
              <a:rPr lang="en-US" sz="4000" dirty="0" err="1"/>
              <a:t>fiel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aumenta</a:t>
            </a:r>
            <a:r>
              <a:rPr lang="en-US" sz="4000" dirty="0"/>
              <a:t> mi valor y </a:t>
            </a:r>
            <a:r>
              <a:rPr lang="en-US" sz="4000" dirty="0" err="1"/>
              <a:t>fe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mi mano ten, </a:t>
            </a:r>
            <a:r>
              <a:rPr lang="en-US" sz="4000" dirty="0" err="1"/>
              <a:t>Espíritu</a:t>
            </a:r>
            <a:r>
              <a:rPr lang="en-US" sz="4000" dirty="0"/>
              <a:t> </a:t>
            </a:r>
            <a:r>
              <a:rPr lang="en-US" sz="4000" dirty="0" err="1"/>
              <a:t>Consolador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596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2116</TotalTime>
  <Words>414</Words>
  <Application>Microsoft Macintosh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37</cp:revision>
  <dcterms:created xsi:type="dcterms:W3CDTF">2022-05-23T20:34:02Z</dcterms:created>
  <dcterms:modified xsi:type="dcterms:W3CDTF">2023-08-14T14:03:16Z</dcterms:modified>
</cp:coreProperties>
</file>