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8" r:id="rId3"/>
    <p:sldId id="277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Abraham un día fue al monte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Raquel y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Abraham un día fue al monte Moriah</a:t>
            </a:r>
            <a:br>
              <a:rPr lang="en-MX" sz="4000" dirty="0"/>
            </a:br>
            <a:r>
              <a:rPr lang="en-MX" sz="4000" dirty="0"/>
              <a:t>para ofrecer a su hijo Isaac;</a:t>
            </a:r>
            <a:br>
              <a:rPr lang="en-MX" sz="4000" dirty="0"/>
            </a:br>
            <a:r>
              <a:rPr lang="en-MX" sz="4000" dirty="0"/>
              <a:t>hizo un altar y allí le ató,</a:t>
            </a:r>
            <a:br>
              <a:rPr lang="en-MX" sz="4000" dirty="0"/>
            </a:br>
            <a:r>
              <a:rPr lang="en-MX" sz="4000" dirty="0"/>
              <a:t>cuando una voz desde el cielo escuchó: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5860E-E2D3-603A-0441-F31B7980F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C9A321E-011E-00FE-7CC0-201E380A4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60E303-D79A-F30A-380A-BC040E553FC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DC7B7D-7294-0AB6-4AE3-316AD341C01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5E47C4-4A66-9734-C714-6CEA7659628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Abraham un día fue al monte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2C7EF6-E21E-E879-900B-18F5416A322E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Raquel y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5C369B-C1EB-1FC7-F043-A850645A72E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«Detente ya, no morirá,</a:t>
            </a:r>
            <a:br>
              <a:rPr lang="en-MX" sz="4000" dirty="0"/>
            </a:br>
            <a:r>
              <a:rPr lang="en-MX" sz="4000" i="1" dirty="0"/>
              <a:t>deja al muchacho, pues él vivirá»;</a:t>
            </a:r>
            <a:br>
              <a:rPr lang="en-MX" sz="4000" dirty="0"/>
            </a:br>
            <a:r>
              <a:rPr lang="en-MX" sz="4000" i="1" dirty="0"/>
              <a:t>Cerca al altar un carnero encontró,</a:t>
            </a:r>
            <a:br>
              <a:rPr lang="en-MX" sz="4000" dirty="0"/>
            </a:br>
            <a:r>
              <a:rPr lang="en-MX" sz="4000" i="1" dirty="0"/>
              <a:t>y en vez de su hijo, fue lo que ofreció.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F5C0AA-8547-6B6D-EDC6-7727201AED3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11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D95DE-084B-57CD-C2C4-3FC93D844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087A1A5-56FB-BD40-31D6-D394D5953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D27D38-6CBD-2028-61C3-9EFD773C1D5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D1C35F-6E25-3EA6-2BFD-05B3910450C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959A2A-0F30-59A4-462A-E8AA755F1976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Abraham un día fue al monte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940DF4-9E31-6A5B-F626-98A0CAD6439F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Raquel y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7A9E4C-4F53-AEEE-C0E2-3DC946CE61A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Tal condición es la de un pecador,</a:t>
            </a:r>
            <a:br>
              <a:rPr lang="en-MX" sz="4000" dirty="0"/>
            </a:br>
            <a:r>
              <a:rPr lang="en-MX" sz="4000" dirty="0"/>
              <a:t>viviendo atado y expuesto al dolor.</a:t>
            </a:r>
            <a:br>
              <a:rPr lang="en-MX" sz="4000" dirty="0"/>
            </a:br>
            <a:r>
              <a:rPr lang="en-MX" sz="4000" dirty="0"/>
              <a:t>Cristo Jesús en la cruz le será</a:t>
            </a:r>
            <a:br>
              <a:rPr lang="en-MX" sz="4000" dirty="0"/>
            </a:br>
            <a:r>
              <a:rPr lang="en-MX" sz="4000" dirty="0"/>
              <a:t>el Sustituto que le salvará.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722E0E-2CFB-AEBA-D08D-105E4991C89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46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73D2-BF6B-E65E-C45C-36A2599CE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F970138-1EA9-E2F6-81AA-627C343A0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535AC7-60DD-66B3-A8AB-5B13ED2615E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F1215F-596F-6E22-3EA8-133E7CFCC83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307BC-4315-9A5E-9805-D2066A7E4F6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Abraham un día fue al monte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9257A5-6C69-0A1A-FFCE-9B7A4B2035D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Raquel y </a:t>
            </a:r>
            <a:r>
              <a:rPr lang="es-ES" i="1" dirty="0"/>
              <a:t>Eleonor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4DF398-F414-D01F-0B86-496FC942E49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Nunca pecó, pero murió;</a:t>
            </a:r>
            <a:br>
              <a:rPr lang="en-MX" sz="4000" dirty="0"/>
            </a:br>
            <a:r>
              <a:rPr lang="en-MX" sz="4000" i="1" dirty="0"/>
              <a:t>Santo Cordero que Dios proveyó.</a:t>
            </a:r>
            <a:br>
              <a:rPr lang="en-MX" sz="4000" dirty="0"/>
            </a:br>
            <a:r>
              <a:rPr lang="en-MX" sz="4000" i="1" dirty="0"/>
              <a:t>¡Gracia divina y amor sin igual!</a:t>
            </a:r>
            <a:br>
              <a:rPr lang="en-MX" sz="4000" dirty="0"/>
            </a:br>
            <a:r>
              <a:rPr lang="en-MX" sz="4000" i="1" dirty="0"/>
              <a:t>Ofrece a todos  la vida eternal.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AC3EB6-FA57-8D29-57DE-C18BC33D57D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622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4111</TotalTime>
  <Words>209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134</cp:revision>
  <dcterms:created xsi:type="dcterms:W3CDTF">2022-05-23T20:34:02Z</dcterms:created>
  <dcterms:modified xsi:type="dcterms:W3CDTF">2026-09-24T22:47:59Z</dcterms:modified>
</cp:coreProperties>
</file>