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96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tu Palabra, mi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A </a:t>
            </a:r>
            <a:r>
              <a:rPr lang="en-US" sz="4000" dirty="0" err="1"/>
              <a:t>tu</a:t>
            </a:r>
            <a:r>
              <a:rPr lang="en-US" sz="4000" dirty="0"/>
              <a:t> palabra, mi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humilde</a:t>
            </a:r>
            <a:r>
              <a:rPr lang="en-US" sz="4000" dirty="0"/>
              <a:t> </a:t>
            </a:r>
            <a:r>
              <a:rPr lang="en-US" sz="4000" dirty="0" err="1"/>
              <a:t>vengo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esta</a:t>
            </a:r>
            <a:r>
              <a:rPr lang="en-US" sz="4000" dirty="0"/>
              <a:t> </a:t>
            </a:r>
            <a:r>
              <a:rPr lang="en-US" sz="4000" dirty="0" err="1"/>
              <a:t>cena</a:t>
            </a:r>
            <a:r>
              <a:rPr lang="en-US" sz="4000" dirty="0"/>
              <a:t> con amor</a:t>
            </a:r>
            <a:br>
              <a:rPr lang="en-US" sz="4000" dirty="0"/>
            </a:br>
            <a:r>
              <a:rPr lang="en-US" sz="4000" dirty="0" err="1"/>
              <a:t>memoria</a:t>
            </a:r>
            <a:r>
              <a:rPr lang="en-US" sz="4000" dirty="0"/>
              <a:t> </a:t>
            </a:r>
            <a:r>
              <a:rPr lang="en-US" sz="4000" dirty="0" err="1"/>
              <a:t>haré</a:t>
            </a:r>
            <a:r>
              <a:rPr lang="en-US" sz="4000" dirty="0"/>
              <a:t> de Ti.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2940E-52AA-9921-9549-1F11F487C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BC6EC72-D5AA-6E8E-B6FA-E205AA791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EF5A85-850D-2706-2141-E61024436AC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DA20AB-C4EE-BD65-C0A3-EED57A3C58C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524E95-8C20-AA8A-F880-1B65CB0A5238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tu Palabra, mi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DA360D-C6F7-4942-8982-FB6716A48EA0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70B84F-D462-FB60-B0CA-31741C525B93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Indigno</a:t>
            </a:r>
            <a:r>
              <a:rPr lang="en-US" sz="4000" dirty="0"/>
              <a:t> soy de </a:t>
            </a:r>
            <a:r>
              <a:rPr lang="en-US" sz="4000" dirty="0" err="1"/>
              <a:t>tal</a:t>
            </a:r>
            <a:r>
              <a:rPr lang="en-US" sz="4000" dirty="0"/>
              <a:t> </a:t>
            </a:r>
            <a:r>
              <a:rPr lang="en-US" sz="4000" dirty="0" err="1"/>
              <a:t>lugar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pues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malo</a:t>
            </a:r>
            <a:r>
              <a:rPr lang="en-US" sz="4000" dirty="0"/>
              <a:t> </a:t>
            </a:r>
            <a:r>
              <a:rPr lang="en-US" sz="4000" dirty="0" err="1"/>
              <a:t>fui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mas Tú </a:t>
            </a:r>
            <a:r>
              <a:rPr lang="en-US" sz="4000" dirty="0" err="1"/>
              <a:t>viniste</a:t>
            </a:r>
            <a:r>
              <a:rPr lang="en-US" sz="4000" dirty="0"/>
              <a:t> a </a:t>
            </a:r>
            <a:r>
              <a:rPr lang="en-US" sz="4000" dirty="0" err="1"/>
              <a:t>rescatar</a:t>
            </a:r>
            <a:br>
              <a:rPr lang="en-US" sz="4000" dirty="0"/>
            </a:br>
            <a:r>
              <a:rPr lang="en-US" sz="4000" dirty="0"/>
              <a:t>y a </a:t>
            </a:r>
            <a:r>
              <a:rPr lang="en-US" sz="4000" dirty="0" err="1"/>
              <a:t>libertarme</a:t>
            </a:r>
            <a:r>
              <a:rPr lang="en-US" sz="4000" dirty="0"/>
              <a:t> a </a:t>
            </a:r>
            <a:r>
              <a:rPr lang="en-US" sz="4000" dirty="0" err="1"/>
              <a:t>mí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9E7E0A-3187-FBD9-3C91-A265091199C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948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A4B5-47D7-D397-E63D-8FD2B9CB8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2A0234C-2528-0379-45C7-438D04CAA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0AF126-82A7-81D5-0C4C-1B76AB2694B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9E0FCC9-DE28-78FA-4995-F9D23C1BC6C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050075-39EF-6400-068C-970709D4078F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tu Palabra, mi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8D9DA8-B804-1497-286A-0CB24C57247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B3499A-DF89-548F-2667-2D1EE7F439A3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Antes </a:t>
            </a:r>
            <a:r>
              <a:rPr lang="en-US" sz="4000" dirty="0" err="1"/>
              <a:t>perdido</a:t>
            </a:r>
            <a:r>
              <a:rPr lang="en-US" sz="4000" dirty="0"/>
              <a:t> me </a:t>
            </a:r>
            <a:r>
              <a:rPr lang="en-US" sz="4000" dirty="0" err="1"/>
              <a:t>encontré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salvado</a:t>
            </a:r>
            <a:r>
              <a:rPr lang="en-US" sz="4000" dirty="0"/>
              <a:t> soy;</a:t>
            </a:r>
            <a:br>
              <a:rPr lang="en-US" sz="4000" dirty="0"/>
            </a:br>
            <a:r>
              <a:rPr lang="en-US" sz="4000" dirty="0"/>
              <a:t>y de </a:t>
            </a:r>
            <a:r>
              <a:rPr lang="en-US" sz="4000" dirty="0" err="1"/>
              <a:t>tu</a:t>
            </a:r>
            <a:r>
              <a:rPr lang="en-US" sz="4000" dirty="0"/>
              <a:t> amor me </a:t>
            </a:r>
            <a:r>
              <a:rPr lang="en-US" sz="4000" dirty="0" err="1"/>
              <a:t>acordaré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darte</a:t>
            </a:r>
            <a:r>
              <a:rPr lang="en-US" sz="4000" dirty="0"/>
              <a:t> gracias hoy.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645A19-3DF1-D8EE-3533-193641A06E0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59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74DF8-87C6-AFCE-6ED0-AAA7AB99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B785481-9961-193D-8B04-93DA8298A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4E6D5B-A9B3-DD23-D277-E7966F288BB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AAF6CF1-3614-2F27-B3A7-555C788E9B8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57D287-1CD9-524D-1A75-A32929AAB649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tu Palabra, mi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2CC5E7-9C2D-19BF-16E5-F95AE83F735D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773BF0-AF5C-C44C-7B0F-6DBD115D2347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 err="1"/>
              <a:t>Getsemaní</a:t>
            </a:r>
            <a:r>
              <a:rPr lang="en-US" sz="4000" dirty="0"/>
              <a:t>, con </a:t>
            </a:r>
            <a:r>
              <a:rPr lang="en-US" sz="4000" dirty="0" err="1"/>
              <a:t>su</a:t>
            </a:r>
            <a:r>
              <a:rPr lang="en-US" sz="4000" dirty="0"/>
              <a:t> sudor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copa</a:t>
            </a:r>
            <a:r>
              <a:rPr lang="en-US" sz="4000" dirty="0"/>
              <a:t> </a:t>
            </a:r>
            <a:r>
              <a:rPr lang="en-US" sz="4000" dirty="0" err="1"/>
              <a:t>como</a:t>
            </a:r>
            <a:r>
              <a:rPr lang="en-US" sz="4000" dirty="0"/>
              <a:t> </a:t>
            </a:r>
            <a:r>
              <a:rPr lang="en-US" sz="4000" dirty="0" err="1"/>
              <a:t>hiel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cruz</a:t>
            </a:r>
            <a:r>
              <a:rPr lang="en-US" sz="4000" dirty="0"/>
              <a:t> con </a:t>
            </a: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dolor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agonía</a:t>
            </a:r>
            <a:r>
              <a:rPr lang="en-US" sz="4000" dirty="0"/>
              <a:t> cruel.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0F8675-FD73-DCEF-902E-9C3D189E08B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878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AD7DF-29BA-6A0B-E4AE-94A85CD91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17F6A0A-D7FD-BBEC-0F68-A4D68FFF8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EA0C17-6ED8-FF47-4851-330EC38621B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56D4F1B-49B7-A358-9C89-AEEE4B79727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AE31FA-56BF-D05F-31A7-2835E575C492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tu Palabra, mi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51323D-E66E-6181-30E7-547DE9CE2697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7F6879-76B9-CCFF-D242-5CA48838776C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/>
            <a:r>
              <a:rPr lang="en-US" sz="4000" dirty="0"/>
              <a:t>Tu </a:t>
            </a:r>
            <a:r>
              <a:rPr lang="en-US" sz="4000" dirty="0" err="1"/>
              <a:t>muerte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 Jesús,</a:t>
            </a:r>
            <a:br>
              <a:rPr lang="en-US" sz="4000" dirty="0"/>
            </a:br>
            <a:r>
              <a:rPr lang="en-US" sz="4000" dirty="0"/>
              <a:t>y la </a:t>
            </a:r>
            <a:r>
              <a:rPr lang="en-US" sz="4000" dirty="0" err="1"/>
              <a:t>escondida</a:t>
            </a:r>
            <a:r>
              <a:rPr lang="en-US" sz="4000" dirty="0"/>
              <a:t> </a:t>
            </a:r>
            <a:r>
              <a:rPr lang="en-US" sz="4000" dirty="0" err="1"/>
              <a:t>faz</a:t>
            </a:r>
            <a:br>
              <a:rPr lang="en-US" sz="4000" dirty="0"/>
            </a:br>
            <a:r>
              <a:rPr lang="en-US" sz="4000" dirty="0"/>
              <a:t>del santo Dios, </a:t>
            </a: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cruz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procuraste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2CE18C-3581-50CF-47B3-63F7D46FE90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10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48655-B4CE-0393-4D06-FDF16E288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0CB6B61-E34A-9FC8-DBC6-684DB4147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5DDFBD-DE73-9C21-83C7-87BDF72B1F6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D208CA-366E-96AB-8FFE-8ECE59B7312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1EBE18-73C4-0B6D-C548-6E364CE1DAFB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tu Palabra, mi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222EBC-15CC-CE5F-F8EE-80A7DA5E480E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Montgomery</a:t>
            </a:r>
          </a:p>
          <a:p>
            <a:r>
              <a:rPr lang="es-ES_tradnl" i="1" dirty="0"/>
              <a:t>Traducción: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7356F4-ABAD-FCB6-E7AF-5E0A44DA4580}"/>
              </a:ext>
            </a:extLst>
          </p:cNvPr>
          <p:cNvSpPr/>
          <p:nvPr/>
        </p:nvSpPr>
        <p:spPr>
          <a:xfrm>
            <a:off x="1180070" y="1990679"/>
            <a:ext cx="1019356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6.</a:t>
            </a:r>
          </a:p>
          <a:p>
            <a:pPr algn="ctr"/>
            <a:r>
              <a:rPr lang="en-US" sz="4000" dirty="0" err="1"/>
              <a:t>Sí</a:t>
            </a:r>
            <a:r>
              <a:rPr lang="en-US" sz="4000" dirty="0"/>
              <a:t>, </a:t>
            </a:r>
            <a:r>
              <a:rPr lang="en-US" sz="4000" dirty="0" err="1"/>
              <a:t>aquí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, me </a:t>
            </a:r>
            <a:r>
              <a:rPr lang="en-US" sz="4000" dirty="0" err="1"/>
              <a:t>acordaré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favor,</a:t>
            </a:r>
            <a:br>
              <a:rPr lang="en-US" sz="4000" dirty="0"/>
            </a:br>
            <a:r>
              <a:rPr lang="en-US" sz="4000" dirty="0"/>
              <a:t>y con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tuyos</a:t>
            </a:r>
            <a:r>
              <a:rPr lang="en-US" sz="4000" dirty="0"/>
              <a:t> </a:t>
            </a:r>
            <a:r>
              <a:rPr lang="en-US" sz="4000" dirty="0" err="1"/>
              <a:t>cantaré</a:t>
            </a:r>
            <a:br>
              <a:rPr lang="en-US" sz="4000" dirty="0"/>
            </a:br>
            <a:r>
              <a:rPr lang="en-US" sz="4000" dirty="0"/>
              <a:t>mis </a:t>
            </a:r>
            <a:r>
              <a:rPr lang="en-US" sz="4000" dirty="0" err="1"/>
              <a:t>cánticos</a:t>
            </a:r>
            <a:r>
              <a:rPr lang="en-US" sz="4000" dirty="0"/>
              <a:t> de </a:t>
            </a:r>
            <a:r>
              <a:rPr lang="en-US" sz="4000" dirty="0" err="1"/>
              <a:t>loor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D1A200-0084-C372-5298-E0597E52FD0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576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276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4</cp:revision>
  <dcterms:created xsi:type="dcterms:W3CDTF">2025-01-22T20:48:06Z</dcterms:created>
  <dcterms:modified xsi:type="dcterms:W3CDTF">2025-01-28T17:46:18Z</dcterms:modified>
</cp:coreProperties>
</file>