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A Ti, oh Dios, con </a:t>
            </a:r>
            <a:r>
              <a:rPr lang="en-US" sz="4000" dirty="0" err="1"/>
              <a:t>júbilo</a:t>
            </a:r>
            <a:r>
              <a:rPr lang="en-US" sz="4000" dirty="0"/>
              <a:t> </a:t>
            </a:r>
            <a:r>
              <a:rPr lang="en-US" sz="4000" dirty="0" err="1"/>
              <a:t>alabamos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nuestras</a:t>
            </a:r>
            <a:r>
              <a:rPr lang="en-US" sz="4000" dirty="0"/>
              <a:t> culpas hoy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confesamos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Eterno Padre, sin </a:t>
            </a:r>
            <a:r>
              <a:rPr lang="en-US" sz="4000" dirty="0" err="1"/>
              <a:t>cesar</a:t>
            </a:r>
            <a:r>
              <a:rPr lang="en-US" sz="4000" dirty="0"/>
              <a:t> la tierra</a:t>
            </a:r>
            <a:br>
              <a:rPr lang="en-US" sz="4000" dirty="0"/>
            </a:br>
            <a:r>
              <a:rPr lang="en-US" sz="4000" dirty="0" err="1"/>
              <a:t>toda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adora</a:t>
            </a:r>
            <a:r>
              <a:rPr lang="en-US" sz="4000" dirty="0"/>
              <a:t>, y </a:t>
            </a:r>
            <a:r>
              <a:rPr lang="en-US" sz="4000" dirty="0" err="1"/>
              <a:t>cuanto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orbe</a:t>
            </a:r>
            <a:r>
              <a:rPr lang="en-US" sz="4000" dirty="0"/>
              <a:t> </a:t>
            </a:r>
            <a:r>
              <a:rPr lang="en-US" sz="4000" dirty="0" err="1"/>
              <a:t>encierra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7A866-F7D1-9DF8-1A40-918021027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CB58FA1-4E39-2ADC-191F-6F226C696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728317-FA6C-826C-947A-D3EC23BE9EE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629D442-992D-5AC7-A19C-D44FA602690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24284B-1DBA-0E5C-DAAB-E4CAC8453486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24E16-CB37-41B5-6B26-0DA11B0EADF1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C681BA-4ABB-6FF7-A761-82D86E51426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4000" b="1" dirty="0"/>
          </a:p>
          <a:p>
            <a:pPr algn="ctr"/>
            <a:r>
              <a:rPr lang="en-US" sz="4000" dirty="0" err="1"/>
              <a:t>Loor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dan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todas</a:t>
            </a:r>
            <a:r>
              <a:rPr lang="en-US" sz="4000" dirty="0"/>
              <a:t> las </a:t>
            </a:r>
            <a:r>
              <a:rPr lang="en-US" sz="4000" dirty="0" err="1"/>
              <a:t>edades</a:t>
            </a:r>
            <a:br>
              <a:rPr lang="en-US" sz="4000" dirty="0"/>
            </a:br>
            <a:r>
              <a:rPr lang="en-US" sz="4000" dirty="0" err="1"/>
              <a:t>ángeles</a:t>
            </a:r>
            <a:r>
              <a:rPr lang="en-US" sz="4000" dirty="0"/>
              <a:t>, </a:t>
            </a:r>
            <a:r>
              <a:rPr lang="en-US" sz="4000" dirty="0" err="1"/>
              <a:t>cielos</a:t>
            </a:r>
            <a:r>
              <a:rPr lang="en-US" sz="4000" dirty="0"/>
              <a:t> y </a:t>
            </a:r>
            <a:r>
              <a:rPr lang="en-US" sz="4000" dirty="0" err="1"/>
              <a:t>altas</a:t>
            </a:r>
            <a:r>
              <a:rPr lang="en-US" sz="4000" dirty="0"/>
              <a:t> </a:t>
            </a:r>
            <a:r>
              <a:rPr lang="en-US" sz="4000" dirty="0" err="1"/>
              <a:t>potestades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querubín</a:t>
            </a:r>
            <a:r>
              <a:rPr lang="en-US" sz="4000" dirty="0"/>
              <a:t> y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serafín</a:t>
            </a:r>
            <a:r>
              <a:rPr lang="en-US" sz="4000" dirty="0"/>
              <a:t> </a:t>
            </a:r>
            <a:r>
              <a:rPr lang="en-US" sz="4000" dirty="0" err="1"/>
              <a:t>amantes</a:t>
            </a:r>
            <a:br>
              <a:rPr lang="en-US" sz="4000" dirty="0"/>
            </a:b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proclaman</a:t>
            </a:r>
            <a:r>
              <a:rPr lang="en-US" sz="4000" dirty="0"/>
              <a:t> con voces </a:t>
            </a:r>
            <a:r>
              <a:rPr lang="en-US" sz="4000" dirty="0" err="1"/>
              <a:t>incesantes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AD7F07-98E7-C51B-FC2B-D6C7B53B406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90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4FD0A-9B57-D01E-8CA5-20E8B3C75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438BC03-EA36-FAF1-B8D3-D345F2238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20E486-AD1E-107E-A24A-361BA748E97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60E7E93-7F46-8738-BAE3-EBE2AFEDF48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85BEE-A160-A6CE-1E56-7FFA9F32C501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79DA39-F0EF-FE11-11BB-60F4F6CD8E64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FAC3E7-90C4-51F1-1121-5C27BC94222D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¡Santo, santo, santo, Dios </a:t>
            </a:r>
            <a:r>
              <a:rPr lang="en-US" sz="4000" dirty="0" err="1"/>
              <a:t>indecible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Señor</a:t>
            </a:r>
            <a:r>
              <a:rPr lang="en-US" sz="4000" dirty="0"/>
              <a:t> de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ejércitos</a:t>
            </a:r>
            <a:r>
              <a:rPr lang="en-US" sz="4000" dirty="0"/>
              <a:t> terrible!</a:t>
            </a:r>
            <a:br>
              <a:rPr lang="en-US" sz="4000" dirty="0"/>
            </a:br>
            <a:r>
              <a:rPr lang="en-US" sz="4000" dirty="0"/>
              <a:t>Tu </a:t>
            </a:r>
            <a:r>
              <a:rPr lang="en-US" sz="4000" dirty="0" err="1"/>
              <a:t>majestad</a:t>
            </a:r>
            <a:r>
              <a:rPr lang="en-US" sz="4000" dirty="0"/>
              <a:t> gloriosa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cielo</a:t>
            </a:r>
            <a:r>
              <a:rPr lang="en-US" sz="4000" dirty="0"/>
              <a:t> </a:t>
            </a:r>
            <a:r>
              <a:rPr lang="en-US" sz="4000" dirty="0" err="1"/>
              <a:t>llena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majestad</a:t>
            </a:r>
            <a:r>
              <a:rPr lang="en-US" sz="4000" dirty="0"/>
              <a:t> </a:t>
            </a:r>
            <a:r>
              <a:rPr lang="en-US" sz="4000" dirty="0" err="1"/>
              <a:t>igual</a:t>
            </a:r>
            <a:r>
              <a:rPr lang="en-US" sz="4000" dirty="0"/>
              <a:t> la tierra es plena.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80EB5B-E56F-DCE6-97EB-14D9F9A5F44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70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DC255-D97B-14A9-EC17-545FA370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3E908A1-F6B9-F82D-59F8-1294E2FFA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99F651-0EC3-3B6E-D891-21090475A22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0E63274-B278-7BD9-4E65-879FE865E9A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6B1327-2CE9-2FA0-41D8-B9B3D3B32EC0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F4BCE-AE9B-D26C-8A7E-D41AA7553A7C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984110-CFDD-4A04-4E93-EB7E289A8ECE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4000" b="1" dirty="0"/>
          </a:p>
          <a:p>
            <a:pPr algn="ctr"/>
            <a:r>
              <a:rPr lang="en-US" sz="4000" dirty="0"/>
              <a:t>El colegio de </a:t>
            </a:r>
            <a:r>
              <a:rPr lang="en-US" sz="4000" dirty="0" err="1"/>
              <a:t>apóstoles</a:t>
            </a:r>
            <a:r>
              <a:rPr lang="en-US" sz="4000" dirty="0"/>
              <a:t> </a:t>
            </a:r>
            <a:r>
              <a:rPr lang="en-US" sz="4000" dirty="0" err="1"/>
              <a:t>glorioso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coro</a:t>
            </a:r>
            <a:r>
              <a:rPr lang="en-US" sz="4000" dirty="0"/>
              <a:t> de </a:t>
            </a:r>
            <a:r>
              <a:rPr lang="en-US" sz="4000" dirty="0" err="1"/>
              <a:t>profetas</a:t>
            </a:r>
            <a:r>
              <a:rPr lang="en-US" sz="4000" dirty="0"/>
              <a:t> </a:t>
            </a:r>
            <a:r>
              <a:rPr lang="en-US" sz="4000" dirty="0" err="1"/>
              <a:t>numeroso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las </a:t>
            </a:r>
            <a:r>
              <a:rPr lang="en-US" sz="4000" dirty="0" err="1"/>
              <a:t>huestes</a:t>
            </a:r>
            <a:r>
              <a:rPr lang="en-US" sz="4000" dirty="0"/>
              <a:t> de </a:t>
            </a:r>
            <a:r>
              <a:rPr lang="en-US" sz="4000" dirty="0" err="1"/>
              <a:t>mártires</a:t>
            </a:r>
            <a:r>
              <a:rPr lang="en-US" sz="4000" dirty="0"/>
              <a:t> </a:t>
            </a:r>
            <a:r>
              <a:rPr lang="en-US" sz="4000" dirty="0" err="1"/>
              <a:t>triunfantes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todos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alabarte</a:t>
            </a:r>
            <a:r>
              <a:rPr lang="en-US" sz="4000" dirty="0"/>
              <a:t> son </a:t>
            </a:r>
            <a:r>
              <a:rPr lang="en-US" sz="4000" dirty="0" err="1"/>
              <a:t>constantes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7BE27E-96C9-6B9C-10E9-4EB8526F221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84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AEA5C-986A-5FC9-7FD6-AEE6D443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A673BDB-959C-DC13-B95E-222179FA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ECC0C3-6357-0469-FE6E-C1D1EB6C9EC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EB19866-E151-CD47-6D3E-0A693537B6B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7B60CA-52A0-DD02-51AB-E61674552B20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062A18-E176-39C6-6D6D-4F8B9E891B22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D0F8A-DF88-6A4A-B458-3AAF646236E2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Confiésate</a:t>
            </a:r>
            <a:r>
              <a:rPr lang="en-US" sz="4000" dirty="0"/>
              <a:t> la Iglesia Universal,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inmensa</a:t>
            </a:r>
            <a:r>
              <a:rPr lang="en-US" sz="4000" dirty="0"/>
              <a:t> </a:t>
            </a:r>
            <a:r>
              <a:rPr lang="en-US" sz="4000" dirty="0" err="1"/>
              <a:t>majestad</a:t>
            </a:r>
            <a:r>
              <a:rPr lang="en-US" sz="4000" dirty="0"/>
              <a:t> Padre Eternal.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Hijo</a:t>
            </a:r>
            <a:r>
              <a:rPr lang="en-US" sz="4000" dirty="0"/>
              <a:t> </a:t>
            </a:r>
            <a:r>
              <a:rPr lang="en-US" sz="4000" dirty="0" err="1"/>
              <a:t>verdadero</a:t>
            </a:r>
            <a:r>
              <a:rPr lang="en-US" sz="4000" dirty="0"/>
              <a:t> y </a:t>
            </a:r>
            <a:r>
              <a:rPr lang="en-US" sz="4000" dirty="0" err="1"/>
              <a:t>venerado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al </a:t>
            </a:r>
            <a:r>
              <a:rPr lang="en-US" sz="4000" dirty="0" err="1"/>
              <a:t>Paracleto</a:t>
            </a:r>
            <a:r>
              <a:rPr lang="en-US" sz="4000" dirty="0"/>
              <a:t> </a:t>
            </a:r>
            <a:r>
              <a:rPr lang="en-US" sz="4000" dirty="0" err="1"/>
              <a:t>Espíritu</a:t>
            </a:r>
            <a:r>
              <a:rPr lang="en-US" sz="4000" dirty="0"/>
              <a:t> Sagrado.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F85429A-C25F-F4C6-AB9F-D31437C6DA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175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25B2-D20D-A884-20C6-6A3886E18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478F279-1C4C-067D-9536-1DC6EABC0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03BA86-EEA4-9AAB-EA5C-10D3140BD7E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265071D-C331-FEB3-2C0E-1AC57894A49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D688C3-94B1-31EA-41E3-966E37AC87FF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37114-2CE6-50FC-80A5-736BF3A5A7E4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52F414-858C-A038-95C1-3C618DBDC4A5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4000" b="1" dirty="0"/>
          </a:p>
          <a:p>
            <a:pPr algn="ctr"/>
            <a:r>
              <a:rPr lang="en-US" sz="4000" dirty="0"/>
              <a:t>Tú </a:t>
            </a:r>
            <a:r>
              <a:rPr lang="en-US" sz="4000" dirty="0" err="1"/>
              <a:t>eres</a:t>
            </a:r>
            <a:r>
              <a:rPr lang="en-US" sz="4000" dirty="0"/>
              <a:t> Rey de la gloria, oh Cristo </a:t>
            </a:r>
            <a:r>
              <a:rPr lang="en-US" sz="4000" dirty="0" err="1"/>
              <a:t>eterno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Tú </a:t>
            </a:r>
            <a:r>
              <a:rPr lang="en-US" sz="4000" dirty="0" err="1"/>
              <a:t>eres</a:t>
            </a:r>
            <a:r>
              <a:rPr lang="en-US" sz="4000" dirty="0"/>
              <a:t> del Padre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Hijo</a:t>
            </a:r>
            <a:r>
              <a:rPr lang="en-US" sz="4000" dirty="0"/>
              <a:t> </a:t>
            </a:r>
            <a:r>
              <a:rPr lang="en-US" sz="4000" dirty="0" err="1"/>
              <a:t>sempiterno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Tú </a:t>
            </a: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redimirnos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dignaste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seno</a:t>
            </a:r>
            <a:r>
              <a:rPr lang="en-US" sz="4000" dirty="0"/>
              <a:t> virginal no </a:t>
            </a:r>
            <a:r>
              <a:rPr lang="en-US" sz="4000" dirty="0" err="1"/>
              <a:t>desdeñaste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3721E0-E6F1-B024-D467-A0B7D43A105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58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6945A-ED9A-5005-C970-844DB8074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0D50A3F-C81E-C038-F784-67A314039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B2FFBB-8C87-2B78-8BBD-FA72041B157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F0205CA-F732-EB2E-108A-B5C163BFABE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1423E4-4E0F-FA64-4F7E-2C774766F70F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C26CEF-1986-5884-A7DA-F0F3851DC6F8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66120E-27AC-4E44-5E3C-1961006FBE82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Tú de la </a:t>
            </a:r>
            <a:r>
              <a:rPr lang="en-US" sz="4000" dirty="0" err="1"/>
              <a:t>muerte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aguijón</a:t>
            </a:r>
            <a:r>
              <a:rPr lang="en-US" sz="4000" dirty="0"/>
              <a:t> </a:t>
            </a:r>
            <a:r>
              <a:rPr lang="en-US" sz="4000" dirty="0" err="1"/>
              <a:t>venciste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cielo</a:t>
            </a:r>
            <a:r>
              <a:rPr lang="en-US" sz="4000" dirty="0"/>
              <a:t> a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creyentes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abriste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Tú a la </a:t>
            </a:r>
            <a:r>
              <a:rPr lang="en-US" sz="4000" dirty="0" err="1"/>
              <a:t>diestra</a:t>
            </a:r>
            <a:r>
              <a:rPr lang="en-US" sz="4000" dirty="0"/>
              <a:t> de Dios </a:t>
            </a:r>
            <a:r>
              <a:rPr lang="en-US" sz="4000" dirty="0" err="1"/>
              <a:t>estás</a:t>
            </a:r>
            <a:r>
              <a:rPr lang="en-US" sz="4000" dirty="0"/>
              <a:t> </a:t>
            </a:r>
            <a:r>
              <a:rPr lang="en-US" sz="4000" dirty="0" err="1"/>
              <a:t>sentado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 la gloria del Padre </a:t>
            </a:r>
            <a:r>
              <a:rPr lang="en-US" sz="4000" dirty="0" err="1"/>
              <a:t>rodeado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C153D7-0CF5-321B-064C-89ED9BB0B12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825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6FBF1-D22D-C7AF-925A-A608BD0CD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550AFDF-D98F-9213-D22A-B6BBD5F11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8D9F42-337D-A97B-60A0-306E1ED60AC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0BC0EDC-963C-1959-0803-69FBD6BBCAF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12CA8-FFEB-3BB6-DEC9-B22B846ED689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DFDEA5-2E54-A4E8-8321-B910FAFAE635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7C2B6F-EF33-E9B5-D2FE-B8EECD4C3A69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4000" b="1" dirty="0"/>
          </a:p>
          <a:p>
            <a:pPr algn="ctr"/>
            <a:r>
              <a:rPr lang="en-US" sz="4000" dirty="0"/>
              <a:t>Y </a:t>
            </a:r>
            <a:r>
              <a:rPr lang="en-US" sz="4000" dirty="0" err="1"/>
              <a:t>creemos</a:t>
            </a:r>
            <a:r>
              <a:rPr lang="en-US" sz="4000" dirty="0"/>
              <a:t> que </a:t>
            </a:r>
            <a:r>
              <a:rPr lang="en-US" sz="4000" dirty="0" err="1"/>
              <a:t>el</a:t>
            </a:r>
            <a:r>
              <a:rPr lang="en-US" sz="4000" dirty="0"/>
              <a:t> día </a:t>
            </a:r>
            <a:r>
              <a:rPr lang="en-US" sz="4000" dirty="0" err="1"/>
              <a:t>postrimero</a:t>
            </a:r>
            <a:br>
              <a:rPr lang="en-US" sz="4000" dirty="0"/>
            </a:br>
            <a:r>
              <a:rPr lang="en-US" sz="4000" dirty="0" err="1"/>
              <a:t>volverás</a:t>
            </a:r>
            <a:r>
              <a:rPr lang="en-US" sz="4000" dirty="0"/>
              <a:t> </a:t>
            </a:r>
            <a:r>
              <a:rPr lang="en-US" sz="4000" dirty="0" err="1"/>
              <a:t>como</a:t>
            </a:r>
            <a:r>
              <a:rPr lang="en-US" sz="4000" dirty="0"/>
              <a:t> </a:t>
            </a:r>
            <a:r>
              <a:rPr lang="en-US" sz="4000" dirty="0" err="1"/>
              <a:t>Juez</a:t>
            </a:r>
            <a:r>
              <a:rPr lang="en-US" sz="4000" dirty="0"/>
              <a:t> </a:t>
            </a:r>
            <a:r>
              <a:rPr lang="en-US" sz="4000" dirty="0" err="1"/>
              <a:t>justo</a:t>
            </a:r>
            <a:r>
              <a:rPr lang="en-US" sz="4000" dirty="0"/>
              <a:t> y </a:t>
            </a:r>
            <a:r>
              <a:rPr lang="en-US" sz="4000" dirty="0" err="1"/>
              <a:t>severo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rogamos</a:t>
            </a:r>
            <a:r>
              <a:rPr lang="en-US" sz="4000" dirty="0"/>
              <a:t> </a:t>
            </a:r>
            <a:r>
              <a:rPr lang="en-US" sz="4000" dirty="0" err="1"/>
              <a:t>pues</a:t>
            </a:r>
            <a:r>
              <a:rPr lang="en-US" sz="4000" dirty="0"/>
              <a:t>, </a:t>
            </a:r>
            <a:r>
              <a:rPr lang="en-US" sz="4000" dirty="0" err="1"/>
              <a:t>sean</a:t>
            </a:r>
            <a:r>
              <a:rPr lang="en-US" sz="4000" dirty="0"/>
              <a:t> </a:t>
            </a:r>
            <a:r>
              <a:rPr lang="en-US" sz="4000" dirty="0" err="1"/>
              <a:t>socorridos</a:t>
            </a:r>
            <a:br>
              <a:rPr lang="en-US" sz="4000" dirty="0"/>
            </a:b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siervos</a:t>
            </a:r>
            <a:r>
              <a:rPr lang="en-US" sz="4000" dirty="0"/>
              <a:t> con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sangre</a:t>
            </a:r>
            <a:r>
              <a:rPr lang="en-US" sz="4000" dirty="0"/>
              <a:t> </a:t>
            </a:r>
            <a:r>
              <a:rPr lang="en-US" sz="4000" dirty="0" err="1"/>
              <a:t>redimidos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20F380-0B79-2CA7-7986-91F197A7D41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973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1F0C1-3D54-C26B-7BF5-FC585BFB0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18B638C-7C1D-4623-9E00-2784AD3F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C86E67-C4D8-CB89-09C2-D1D76DD4382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9F0F1CF-5DE3-BB84-6ADC-207B6424BCC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800375-D71A-A1FF-A85A-9D3D276E4A1F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DB637F-5762-1550-C1EC-296A41CDAF4D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046C1D-70DD-71C2-9532-78A9BFD3BD9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/>
            <a:r>
              <a:rPr lang="en-US" sz="4000" dirty="0"/>
              <a:t>Haz que </a:t>
            </a:r>
            <a:r>
              <a:rPr lang="en-US" sz="4000" dirty="0" err="1"/>
              <a:t>en</a:t>
            </a:r>
            <a:r>
              <a:rPr lang="en-US" sz="4000" dirty="0"/>
              <a:t> gloria </a:t>
            </a:r>
            <a:r>
              <a:rPr lang="en-US" sz="4000" dirty="0" err="1"/>
              <a:t>perenne</a:t>
            </a:r>
            <a:r>
              <a:rPr lang="en-US" sz="4000" dirty="0"/>
              <a:t> </a:t>
            </a:r>
            <a:r>
              <a:rPr lang="en-US" sz="4000" dirty="0" err="1"/>
              <a:t>colocados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tus</a:t>
            </a:r>
            <a:r>
              <a:rPr lang="en-US" sz="4000" dirty="0"/>
              <a:t> santos se </a:t>
            </a:r>
            <a:r>
              <a:rPr lang="en-US" sz="4000" dirty="0" err="1"/>
              <a:t>vean</a:t>
            </a:r>
            <a:r>
              <a:rPr lang="en-US" sz="4000" dirty="0"/>
              <a:t> </a:t>
            </a:r>
            <a:r>
              <a:rPr lang="en-US" sz="4000" dirty="0" err="1"/>
              <a:t>numerados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Señor</a:t>
            </a:r>
            <a:r>
              <a:rPr lang="en-US" sz="4000" dirty="0"/>
              <a:t>, </a:t>
            </a:r>
            <a:r>
              <a:rPr lang="en-US" sz="4000" dirty="0" err="1"/>
              <a:t>salva</a:t>
            </a:r>
            <a:r>
              <a:rPr lang="en-US" sz="4000" dirty="0"/>
              <a:t> a </a:t>
            </a:r>
            <a:r>
              <a:rPr lang="en-US" sz="4000" dirty="0" err="1"/>
              <a:t>tu</a:t>
            </a:r>
            <a:r>
              <a:rPr lang="en-US" sz="4000" dirty="0"/>
              <a:t> pueblo que a Ti </a:t>
            </a:r>
            <a:r>
              <a:rPr lang="en-US" sz="4000" dirty="0" err="1"/>
              <a:t>clama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heredad</a:t>
            </a:r>
            <a:r>
              <a:rPr lang="en-US" sz="4000" dirty="0"/>
              <a:t> la </a:t>
            </a:r>
            <a:r>
              <a:rPr lang="en-US" sz="4000" dirty="0" err="1"/>
              <a:t>bendición</a:t>
            </a:r>
            <a:r>
              <a:rPr lang="en-US" sz="4000" dirty="0"/>
              <a:t> </a:t>
            </a:r>
            <a:r>
              <a:rPr lang="en-US" sz="4000" dirty="0" err="1"/>
              <a:t>derrama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61E08A-F4D4-761C-23CE-3B3FD9A5CBE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007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0A513-1404-F6B9-2A20-76D7C5008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4C4326F-E9D2-732B-6AA7-AAA1C8FBD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01DB88-E732-FCE4-680E-E5291E65BA3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5A2C82C-6899-2BB9-B581-34EB2F7723B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84A4CF-2618-3F1C-7358-80D943F901F4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D11BD4-8EE6-8CEC-6D63-258A42650040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7A3BBD-BD9C-BB8C-0E32-38AC0766789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4000" b="1" dirty="0"/>
          </a:p>
          <a:p>
            <a:pPr algn="ctr"/>
            <a:r>
              <a:rPr lang="en-US" sz="4000" dirty="0" err="1"/>
              <a:t>Gobiérnalos</a:t>
            </a:r>
            <a:r>
              <a:rPr lang="en-US" sz="4000" dirty="0"/>
              <a:t> </a:t>
            </a:r>
            <a:r>
              <a:rPr lang="en-US" sz="4000" dirty="0" err="1"/>
              <a:t>benévolo</a:t>
            </a:r>
            <a:r>
              <a:rPr lang="en-US" sz="4000" dirty="0"/>
              <a:t> y </a:t>
            </a:r>
            <a:r>
              <a:rPr lang="en-US" sz="4000" dirty="0" err="1"/>
              <a:t>clemente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ensálzalos</a:t>
            </a:r>
            <a:r>
              <a:rPr lang="en-US" sz="4000" dirty="0"/>
              <a:t> sin fin, </a:t>
            </a:r>
            <a:r>
              <a:rPr lang="en-US" sz="4000" dirty="0" err="1"/>
              <a:t>eternamente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Cada día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nombre</a:t>
            </a:r>
            <a:r>
              <a:rPr lang="en-US" sz="4000" dirty="0"/>
              <a:t> </a:t>
            </a:r>
            <a:r>
              <a:rPr lang="en-US" sz="4000" dirty="0" err="1"/>
              <a:t>veneramos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por</a:t>
            </a:r>
            <a:r>
              <a:rPr lang="en-US" sz="4000" dirty="0"/>
              <a:t> siglos de siglos le </a:t>
            </a:r>
            <a:r>
              <a:rPr lang="en-US" sz="4000" dirty="0" err="1"/>
              <a:t>alabamos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96030D-BC69-4472-0031-00658379E43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876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4361E-0F6B-EB77-AC95-6681F579B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8EFA9C1-1DA9-8EB5-CDC0-EDA9027D8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0BE876-D4D1-B6DF-9A29-4B7669E791E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2ED2CC8-BFF7-452D-B5E4-48AE85FCC7F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A01AB8-6B93-E55A-ABB6-E8CCBA51847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B90EB6-40A4-F982-BA50-A6E534D26046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61CD98-0759-F1D6-326E-A4F9016DEF73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6.</a:t>
            </a:r>
          </a:p>
          <a:p>
            <a:pPr algn="ctr"/>
            <a:r>
              <a:rPr lang="en-US" sz="4000" dirty="0" err="1"/>
              <a:t>Dígnate</a:t>
            </a:r>
            <a:r>
              <a:rPr lang="en-US" sz="4000" dirty="0"/>
              <a:t> hoy </a:t>
            </a:r>
            <a:r>
              <a:rPr lang="en-US" sz="4000" dirty="0" err="1"/>
              <a:t>guardarnos</a:t>
            </a:r>
            <a:r>
              <a:rPr lang="en-US" sz="4000" dirty="0"/>
              <a:t> sin </a:t>
            </a:r>
            <a:r>
              <a:rPr lang="en-US" sz="4000" dirty="0" err="1"/>
              <a:t>pecado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muéstrate</a:t>
            </a:r>
            <a:r>
              <a:rPr lang="en-US" sz="4000" dirty="0"/>
              <a:t> de </a:t>
            </a:r>
            <a:r>
              <a:rPr lang="en-US" sz="4000" dirty="0" err="1"/>
              <a:t>nosotros</a:t>
            </a:r>
            <a:r>
              <a:rPr lang="en-US" sz="4000" dirty="0"/>
              <a:t> </a:t>
            </a:r>
            <a:r>
              <a:rPr lang="en-US" sz="4000" dirty="0" err="1"/>
              <a:t>apiadado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Tu gran misericordia </a:t>
            </a:r>
            <a:r>
              <a:rPr lang="en-US" sz="4000" dirty="0" err="1"/>
              <a:t>consigamos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así</a:t>
            </a:r>
            <a:r>
              <a:rPr lang="en-US" sz="4000" dirty="0"/>
              <a:t> </a:t>
            </a:r>
            <a:r>
              <a:rPr lang="en-US" sz="4000" dirty="0" err="1"/>
              <a:t>como</a:t>
            </a:r>
            <a:r>
              <a:rPr lang="en-US" sz="4000" dirty="0"/>
              <a:t> de Ti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esperamos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9C1BC7-8244-374A-4378-283010DA2EA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02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A898C-C1CB-1A98-25E8-AD2DE2242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E3C098A-B554-7605-AA10-DB1C35928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13652E-DE1C-1CC6-7DDA-C3C37D285D1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60ECFD-38B1-1C40-CB0D-ADC46A39B2C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A02A60-61BC-BD9D-CC06-9F6F85E68822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Ti, oh Dios, con júbilo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40F9D5-FFF1-1BAF-EF21-449E36C6542F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69248B-5E6A-C083-650E-42C26FF22874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4000" b="1" dirty="0"/>
          </a:p>
          <a:p>
            <a:pPr algn="ctr"/>
            <a:r>
              <a:rPr lang="en-US" sz="4000" dirty="0" err="1"/>
              <a:t>Esperamos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Ti </a:t>
            </a:r>
            <a:r>
              <a:rPr lang="en-US" sz="4000" dirty="0" err="1"/>
              <a:t>continuamente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seamos</a:t>
            </a:r>
            <a:r>
              <a:rPr lang="en-US" sz="4000" dirty="0"/>
              <a:t> </a:t>
            </a:r>
            <a:r>
              <a:rPr lang="en-US" sz="4000" dirty="0" err="1"/>
              <a:t>confundidos</a:t>
            </a:r>
            <a:r>
              <a:rPr lang="en-US" sz="4000" dirty="0"/>
              <a:t> para </a:t>
            </a:r>
            <a:r>
              <a:rPr lang="en-US" sz="4000" dirty="0" err="1"/>
              <a:t>siempre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A Ti, oh Dios, con </a:t>
            </a:r>
            <a:r>
              <a:rPr lang="en-US" sz="4000" dirty="0" err="1"/>
              <a:t>júbilo</a:t>
            </a:r>
            <a:r>
              <a:rPr lang="en-US" sz="4000" dirty="0"/>
              <a:t> </a:t>
            </a:r>
            <a:r>
              <a:rPr lang="en-US" sz="4000" dirty="0" err="1"/>
              <a:t>alabamos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nuestras</a:t>
            </a:r>
            <a:r>
              <a:rPr lang="en-US" sz="4000" dirty="0"/>
              <a:t> culpas hoy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confesamos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316EE8-39E1-1DFF-A01F-39305D1A415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819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615</Words>
  <Application>Microsoft Macintosh PowerPoint</Application>
  <PresentationFormat>Widescreen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10</cp:revision>
  <dcterms:created xsi:type="dcterms:W3CDTF">2025-01-22T20:48:06Z</dcterms:created>
  <dcterms:modified xsi:type="dcterms:W3CDTF">2025-02-13T21:17:19Z</dcterms:modified>
</cp:coreProperties>
</file>