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0" r:id="rId3"/>
    <p:sldId id="273" r:id="rId4"/>
    <p:sldId id="271" r:id="rId5"/>
    <p:sldId id="274" r:id="rId6"/>
    <p:sldId id="27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Edmond L. </a:t>
            </a:r>
            <a:r>
              <a:rPr lang="es-ES_tradnl" i="1" dirty="0" err="1"/>
              <a:t>Budry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A </a:t>
            </a:r>
            <a:r>
              <a:rPr lang="en-US" sz="4000" dirty="0" err="1"/>
              <a:t>ti</a:t>
            </a:r>
            <a:r>
              <a:rPr lang="en-US" sz="4000" dirty="0"/>
              <a:t> la gloria ¡oh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ti</a:t>
            </a:r>
            <a:r>
              <a:rPr lang="en-US" sz="4000" dirty="0"/>
              <a:t> la </a:t>
            </a:r>
            <a:r>
              <a:rPr lang="en-US" sz="4000" dirty="0" err="1"/>
              <a:t>victoria</a:t>
            </a:r>
            <a:r>
              <a:rPr lang="en-US" sz="4000" dirty="0"/>
              <a:t>, gran </a:t>
            </a:r>
            <a:r>
              <a:rPr lang="en-US" sz="4000" dirty="0" err="1"/>
              <a:t>Libertador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alzaste</a:t>
            </a:r>
            <a:r>
              <a:rPr lang="en-US" sz="4000" dirty="0"/>
              <a:t> </a:t>
            </a:r>
            <a:r>
              <a:rPr lang="en-US" sz="4000" dirty="0" err="1"/>
              <a:t>pujante</a:t>
            </a:r>
            <a:r>
              <a:rPr lang="en-US" sz="4000" dirty="0"/>
              <a:t>, </a:t>
            </a:r>
            <a:r>
              <a:rPr lang="en-US" sz="4000" dirty="0" err="1"/>
              <a:t>lleno</a:t>
            </a:r>
            <a:r>
              <a:rPr lang="en-US" sz="4000" dirty="0"/>
              <a:t> de </a:t>
            </a:r>
            <a:r>
              <a:rPr lang="en-US" sz="4000" dirty="0" err="1"/>
              <a:t>poder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Más que </a:t>
            </a:r>
            <a:r>
              <a:rPr lang="en-US" sz="4000" dirty="0" err="1"/>
              <a:t>el</a:t>
            </a:r>
            <a:r>
              <a:rPr lang="en-US" sz="4000" dirty="0"/>
              <a:t> sol </a:t>
            </a:r>
            <a:r>
              <a:rPr lang="en-US" sz="4000" dirty="0" err="1"/>
              <a:t>radiante</a:t>
            </a:r>
            <a:r>
              <a:rPr lang="en-US" sz="4000" dirty="0"/>
              <a:t> al </a:t>
            </a:r>
            <a:r>
              <a:rPr lang="en-US" sz="4000" dirty="0" err="1"/>
              <a:t>amanecer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Edmond L. </a:t>
            </a:r>
            <a:r>
              <a:rPr lang="es-ES_tradnl" i="1" dirty="0" err="1"/>
              <a:t>Budry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A </a:t>
            </a:r>
            <a:r>
              <a:rPr lang="en-US" sz="4000" i="1" dirty="0" err="1">
                <a:effectLst/>
              </a:rPr>
              <a:t>ti</a:t>
            </a:r>
            <a:r>
              <a:rPr lang="en-US" sz="4000" i="1" dirty="0">
                <a:effectLst/>
              </a:rPr>
              <a:t> la gloria ¡oh </a:t>
            </a:r>
            <a:r>
              <a:rPr lang="en-US" sz="4000" i="1" dirty="0" err="1">
                <a:effectLst/>
              </a:rPr>
              <a:t>nuestro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A </a:t>
            </a:r>
            <a:r>
              <a:rPr lang="en-US" sz="4000" i="1" dirty="0" err="1">
                <a:effectLst/>
              </a:rPr>
              <a:t>ti</a:t>
            </a:r>
            <a:r>
              <a:rPr lang="en-US" sz="4000" i="1" dirty="0">
                <a:effectLst/>
              </a:rPr>
              <a:t> la </a:t>
            </a:r>
            <a:r>
              <a:rPr lang="en-US" sz="4000" dirty="0" err="1">
                <a:effectLst/>
              </a:rPr>
              <a:t>victoria</a:t>
            </a:r>
            <a:r>
              <a:rPr lang="en-US" sz="4000" i="1" dirty="0">
                <a:effectLst/>
              </a:rPr>
              <a:t>, gran </a:t>
            </a:r>
            <a:r>
              <a:rPr lang="en-US" sz="4000" i="1" dirty="0" err="1">
                <a:effectLst/>
              </a:rPr>
              <a:t>Libertador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059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Edmond L. </a:t>
            </a:r>
            <a:r>
              <a:rPr lang="es-ES_tradnl" i="1" dirty="0" err="1"/>
              <a:t>Budry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Gozo</a:t>
            </a:r>
            <a:r>
              <a:rPr lang="en-US" sz="4000" dirty="0"/>
              <a:t>, </a:t>
            </a:r>
            <a:r>
              <a:rPr lang="en-US" sz="4000" dirty="0" err="1"/>
              <a:t>alegría</a:t>
            </a:r>
            <a:r>
              <a:rPr lang="en-US" sz="4000" dirty="0"/>
              <a:t>, </a:t>
            </a:r>
            <a:r>
              <a:rPr lang="en-US" sz="4000" dirty="0" err="1"/>
              <a:t>reinen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doquier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porque</a:t>
            </a:r>
            <a:r>
              <a:rPr lang="en-US" sz="4000" dirty="0"/>
              <a:t> Cristo hoy día </a:t>
            </a:r>
            <a:r>
              <a:rPr lang="en-US" sz="4000" dirty="0" err="1"/>
              <a:t>muestra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poder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Ángeles</a:t>
            </a:r>
            <a:r>
              <a:rPr lang="en-US" sz="4000" dirty="0"/>
              <a:t> cantando </a:t>
            </a:r>
            <a:r>
              <a:rPr lang="en-US" sz="4000" dirty="0" err="1"/>
              <a:t>himnos</a:t>
            </a:r>
            <a:r>
              <a:rPr lang="en-US" sz="4000" dirty="0"/>
              <a:t> al </a:t>
            </a:r>
            <a:r>
              <a:rPr lang="en-US" sz="4000" dirty="0" err="1"/>
              <a:t>Señor</a:t>
            </a:r>
            <a:br>
              <a:rPr lang="en-US" sz="4000" dirty="0"/>
            </a:br>
            <a:r>
              <a:rPr lang="en-US" sz="4000" dirty="0" err="1"/>
              <a:t>vanle</a:t>
            </a:r>
            <a:r>
              <a:rPr lang="en-US" sz="4000" dirty="0"/>
              <a:t> </a:t>
            </a:r>
            <a:r>
              <a:rPr lang="en-US" sz="4000" dirty="0" err="1"/>
              <a:t>aclamando</a:t>
            </a:r>
            <a:r>
              <a:rPr lang="en-US" sz="4000" dirty="0"/>
              <a:t> </a:t>
            </a:r>
            <a:r>
              <a:rPr lang="en-US" sz="4000" dirty="0" err="1"/>
              <a:t>como</a:t>
            </a:r>
            <a:r>
              <a:rPr lang="en-US" sz="4000" dirty="0"/>
              <a:t> </a:t>
            </a:r>
            <a:r>
              <a:rPr lang="en-US" sz="4000" dirty="0" err="1"/>
              <a:t>vencedor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34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Edmond L. </a:t>
            </a:r>
            <a:r>
              <a:rPr lang="es-ES_tradnl" i="1" dirty="0" err="1"/>
              <a:t>Budry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A </a:t>
            </a:r>
            <a:r>
              <a:rPr lang="en-US" sz="4000" i="1" dirty="0" err="1">
                <a:effectLst/>
              </a:rPr>
              <a:t>ti</a:t>
            </a:r>
            <a:r>
              <a:rPr lang="en-US" sz="4000" i="1" dirty="0">
                <a:effectLst/>
              </a:rPr>
              <a:t> la gloria ¡oh </a:t>
            </a:r>
            <a:r>
              <a:rPr lang="en-US" sz="4000" i="1" dirty="0" err="1">
                <a:effectLst/>
              </a:rPr>
              <a:t>nuestro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A </a:t>
            </a:r>
            <a:r>
              <a:rPr lang="en-US" sz="4000" i="1" dirty="0" err="1">
                <a:effectLst/>
              </a:rPr>
              <a:t>ti</a:t>
            </a:r>
            <a:r>
              <a:rPr lang="en-US" sz="4000" i="1" dirty="0">
                <a:effectLst/>
              </a:rPr>
              <a:t> la </a:t>
            </a:r>
            <a:r>
              <a:rPr lang="en-US" sz="4000" dirty="0" err="1">
                <a:effectLst/>
              </a:rPr>
              <a:t>victoria</a:t>
            </a:r>
            <a:r>
              <a:rPr lang="en-US" sz="4000" i="1" dirty="0">
                <a:effectLst/>
              </a:rPr>
              <a:t>, gran </a:t>
            </a:r>
            <a:r>
              <a:rPr lang="en-US" sz="4000" i="1" dirty="0" err="1">
                <a:effectLst/>
              </a:rPr>
              <a:t>Libertador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76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Edmond L. </a:t>
            </a:r>
            <a:r>
              <a:rPr lang="es-ES_tradnl" i="1" dirty="0" err="1"/>
              <a:t>Budry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Libre de </a:t>
            </a:r>
            <a:r>
              <a:rPr lang="en-US" sz="4000" dirty="0" err="1"/>
              <a:t>penas</a:t>
            </a:r>
            <a:r>
              <a:rPr lang="en-US" sz="4000" dirty="0"/>
              <a:t>,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rey</a:t>
            </a:r>
            <a:r>
              <a:rPr lang="en-US" sz="4000" dirty="0"/>
              <a:t> Jesús</a:t>
            </a:r>
            <a:br>
              <a:rPr lang="en-US" sz="4000" dirty="0"/>
            </a:br>
            <a:r>
              <a:rPr lang="en-US" sz="4000" dirty="0" err="1"/>
              <a:t>rompe</a:t>
            </a:r>
            <a:r>
              <a:rPr lang="en-US" sz="4000" dirty="0"/>
              <a:t> las </a:t>
            </a:r>
            <a:r>
              <a:rPr lang="en-US" sz="4000" dirty="0" err="1"/>
              <a:t>cadenas</a:t>
            </a:r>
            <a:r>
              <a:rPr lang="en-US" sz="4000" dirty="0"/>
              <a:t> de la </a:t>
            </a:r>
            <a:r>
              <a:rPr lang="en-US" sz="4000" dirty="0" err="1"/>
              <a:t>esclavitud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¡Ha </a:t>
            </a:r>
            <a:r>
              <a:rPr lang="en-US" sz="4000" dirty="0" err="1"/>
              <a:t>resucitado</a:t>
            </a:r>
            <a:r>
              <a:rPr lang="en-US" sz="4000" dirty="0"/>
              <a:t>, </a:t>
            </a:r>
            <a:r>
              <a:rPr lang="en-US" sz="4000" dirty="0" err="1"/>
              <a:t>ya</a:t>
            </a:r>
            <a:r>
              <a:rPr lang="en-US" sz="4000" dirty="0"/>
              <a:t> no </a:t>
            </a:r>
            <a:r>
              <a:rPr lang="en-US" sz="4000" dirty="0" err="1"/>
              <a:t>morirá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Quien</a:t>
            </a:r>
            <a:r>
              <a:rPr lang="en-US" sz="4000" dirty="0"/>
              <a:t> </a:t>
            </a:r>
            <a:r>
              <a:rPr lang="en-US" sz="4000" dirty="0" err="1"/>
              <a:t>muera</a:t>
            </a:r>
            <a:r>
              <a:rPr lang="en-US" sz="4000" dirty="0"/>
              <a:t> al </a:t>
            </a:r>
            <a:r>
              <a:rPr lang="en-US" sz="4000" dirty="0" err="1"/>
              <a:t>pecado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Dios </a:t>
            </a:r>
            <a:r>
              <a:rPr lang="en-US" sz="4000" dirty="0" err="1"/>
              <a:t>vivirá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037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Edmond L. </a:t>
            </a:r>
            <a:r>
              <a:rPr lang="es-ES_tradnl" i="1" dirty="0" err="1"/>
              <a:t>Budry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A </a:t>
            </a:r>
            <a:r>
              <a:rPr lang="en-US" sz="4000" i="1" dirty="0" err="1">
                <a:effectLst/>
              </a:rPr>
              <a:t>ti</a:t>
            </a:r>
            <a:r>
              <a:rPr lang="en-US" sz="4000" i="1" dirty="0">
                <a:effectLst/>
              </a:rPr>
              <a:t> la gloria ¡oh </a:t>
            </a:r>
            <a:r>
              <a:rPr lang="en-US" sz="4000" i="1" dirty="0" err="1">
                <a:effectLst/>
              </a:rPr>
              <a:t>nuestro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A </a:t>
            </a:r>
            <a:r>
              <a:rPr lang="en-US" sz="4000" i="1" dirty="0" err="1">
                <a:effectLst/>
              </a:rPr>
              <a:t>ti</a:t>
            </a:r>
            <a:r>
              <a:rPr lang="en-US" sz="4000" i="1" dirty="0">
                <a:effectLst/>
              </a:rPr>
              <a:t> la </a:t>
            </a:r>
            <a:r>
              <a:rPr lang="en-US" sz="4000" dirty="0" err="1">
                <a:effectLst/>
              </a:rPr>
              <a:t>victoria</a:t>
            </a:r>
            <a:r>
              <a:rPr lang="en-US" sz="4000" i="1" dirty="0">
                <a:effectLst/>
              </a:rPr>
              <a:t>, gran </a:t>
            </a:r>
            <a:r>
              <a:rPr lang="en-US" sz="4000" i="1" dirty="0" err="1">
                <a:effectLst/>
              </a:rPr>
              <a:t>Libertador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384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2132</TotalTime>
  <Words>275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38</cp:revision>
  <dcterms:created xsi:type="dcterms:W3CDTF">2022-05-23T20:34:02Z</dcterms:created>
  <dcterms:modified xsi:type="dcterms:W3CDTF">2023-08-14T14:19:46Z</dcterms:modified>
</cp:coreProperties>
</file>