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A </a:t>
            </a:r>
            <a:r>
              <a:rPr lang="en-US" sz="4000" dirty="0" err="1"/>
              <a:t>servir</a:t>
            </a:r>
            <a:r>
              <a:rPr lang="en-US" sz="4000" dirty="0"/>
              <a:t> a Cristo sin </a:t>
            </a:r>
            <a:r>
              <a:rPr lang="en-US" sz="4000" dirty="0" err="1"/>
              <a:t>temor</a:t>
            </a:r>
            <a:r>
              <a:rPr lang="en-US" sz="4000" dirty="0"/>
              <a:t> </a:t>
            </a:r>
            <a:r>
              <a:rPr lang="en-US" sz="4000" dirty="0" err="1"/>
              <a:t>iré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donde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dirija</a:t>
            </a:r>
            <a:r>
              <a:rPr lang="en-US" sz="4000" dirty="0"/>
              <a:t> mi </a:t>
            </a:r>
            <a:r>
              <a:rPr lang="en-US" sz="4000" dirty="0" err="1"/>
              <a:t>inseguro</a:t>
            </a:r>
            <a:r>
              <a:rPr lang="en-US" sz="4000" dirty="0"/>
              <a:t> pie;</a:t>
            </a:r>
            <a:br>
              <a:rPr lang="en-US" sz="4000" dirty="0"/>
            </a:br>
            <a:r>
              <a:rPr lang="en-US" sz="4000" dirty="0"/>
              <a:t>sin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compañía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 es </a:t>
            </a:r>
            <a:r>
              <a:rPr lang="en-US" sz="4000" dirty="0" err="1"/>
              <a:t>turbación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guía</a:t>
            </a:r>
            <a:r>
              <a:rPr lang="en-US" sz="4000" dirty="0"/>
              <a:t> no </a:t>
            </a:r>
            <a:r>
              <a:rPr lang="en-US" sz="4000" dirty="0" err="1"/>
              <a:t>tendré</a:t>
            </a:r>
            <a:r>
              <a:rPr lang="en-US" sz="4000" dirty="0"/>
              <a:t> </a:t>
            </a:r>
            <a:r>
              <a:rPr lang="en-US" sz="4000" dirty="0" err="1"/>
              <a:t>temor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4ED35-3D0E-D760-AF01-8DCD02FF9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D701316-2154-6276-1C74-786FDB30F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A97945-C7E2-25A8-6535-3F21F2013C0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201944-8BAA-C7F1-66E6-4F88D6C11F6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D874D8-6D53-721E-04E8-04D876968B1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E8F8E-643E-896E-F184-B0787DD81B39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AE649E-64E1-F711-3F22-B14363E6BBF0}"/>
              </a:ext>
            </a:extLst>
          </p:cNvPr>
          <p:cNvSpPr/>
          <p:nvPr/>
        </p:nvSpPr>
        <p:spPr>
          <a:xfrm>
            <a:off x="1180070" y="2338446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Con Jesús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doquier</a:t>
            </a:r>
            <a:r>
              <a:rPr lang="en-US" sz="4000" i="1" dirty="0">
                <a:effectLst/>
              </a:rPr>
              <a:t>, 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iré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 Jesús me </a:t>
            </a:r>
            <a:r>
              <a:rPr lang="en-US" sz="4000" i="1" dirty="0" err="1">
                <a:effectLst/>
              </a:rPr>
              <a:t>guía</a:t>
            </a:r>
            <a:r>
              <a:rPr lang="en-US" sz="4000" i="1" dirty="0">
                <a:effectLst/>
              </a:rPr>
              <a:t> nada </a:t>
            </a:r>
            <a:r>
              <a:rPr lang="en-US" sz="4000" i="1" dirty="0" err="1">
                <a:effectLst/>
              </a:rPr>
              <a:t>temeré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5E142E-430A-EDD2-A25A-87E8BA3A05C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17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5398E-CB93-87AE-DA52-3C4FB400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C366BAD-C66E-4277-AD0F-501B6DC72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245359-8108-D60F-BD7A-8F3B415E4B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CC4A891-AEB1-A9D1-C1B4-F29A248CC0B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0629E0-9002-23C9-299F-922132E1F54A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1CBA8F-5A1D-1AB3-7AA1-EB7F309B7A93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136D07-CF4B-DFF1-B993-495AE9D03EB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Con Jesús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guía</a:t>
            </a:r>
            <a:r>
              <a:rPr lang="en-US" sz="4000" dirty="0"/>
              <a:t> </a:t>
            </a:r>
            <a:r>
              <a:rPr lang="en-US" sz="4000" dirty="0" err="1"/>
              <a:t>dondequiera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caminando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pos de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aunque</a:t>
            </a:r>
            <a:r>
              <a:rPr lang="en-US" sz="4000" dirty="0"/>
              <a:t> padre y madre me </a:t>
            </a:r>
            <a:r>
              <a:rPr lang="en-US" sz="4000" dirty="0" err="1"/>
              <a:t>hayan</a:t>
            </a:r>
            <a:r>
              <a:rPr lang="en-US" sz="4000" dirty="0"/>
              <a:t> de </a:t>
            </a:r>
            <a:r>
              <a:rPr lang="en-US" sz="4000" dirty="0" err="1"/>
              <a:t>faltar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Jesucristo</a:t>
            </a:r>
            <a:r>
              <a:rPr lang="en-US" sz="4000" dirty="0"/>
              <a:t> </a:t>
            </a:r>
            <a:r>
              <a:rPr lang="en-US" sz="4000" dirty="0" err="1"/>
              <a:t>nunca</a:t>
            </a:r>
            <a:r>
              <a:rPr lang="en-US" sz="4000" dirty="0"/>
              <a:t> me </a:t>
            </a:r>
            <a:r>
              <a:rPr lang="en-US" sz="4000" dirty="0" err="1"/>
              <a:t>abandonará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431E30-DC26-91E1-78E0-A29099D34AA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32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8F3FC-3F8A-ADBE-ED60-C4D18E6BD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AF215EE-8A3E-5B0A-9F4E-8C00D9F36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9656ED-8AC7-0A74-2F93-063BEEF64F4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6757A03-6021-0ABB-24DA-FA5DF9CE9D8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AFFCD8-95EF-1D67-6B39-2E8E165EF57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8ADA7A-3355-6CDA-7260-63221EDDA9E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21DAFF-7BC0-E3CF-42BB-2B52B835A3F5}"/>
              </a:ext>
            </a:extLst>
          </p:cNvPr>
          <p:cNvSpPr/>
          <p:nvPr/>
        </p:nvSpPr>
        <p:spPr>
          <a:xfrm>
            <a:off x="1180070" y="2338446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Con Jesús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doquier</a:t>
            </a:r>
            <a:r>
              <a:rPr lang="en-US" sz="4000" i="1" dirty="0">
                <a:effectLst/>
              </a:rPr>
              <a:t>, 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iré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 Jesús me </a:t>
            </a:r>
            <a:r>
              <a:rPr lang="en-US" sz="4000" i="1" dirty="0" err="1">
                <a:effectLst/>
              </a:rPr>
              <a:t>guía</a:t>
            </a:r>
            <a:r>
              <a:rPr lang="en-US" sz="4000" i="1" dirty="0">
                <a:effectLst/>
              </a:rPr>
              <a:t> nada </a:t>
            </a:r>
            <a:r>
              <a:rPr lang="en-US" sz="4000" i="1" dirty="0" err="1">
                <a:effectLst/>
              </a:rPr>
              <a:t>temeré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D7D383-3B9D-31D5-5044-C0D3CF60484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52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60141-7898-C1BF-A270-6B1084F40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659C832-F935-A588-B095-8B8F1E283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4D0F78-7FF0-0952-D2DC-6ADC0DF2F68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1ED5DC-5331-7A70-0AB2-4BFE8D28BE3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F70B89-AF6A-D292-CE8B-E6C4A77FDE3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855DEF-0A70-9FA8-6277-88D2D7E28FF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852CC4-6CF5-2FF7-A74A-869E63199B8A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Dondequiera</a:t>
            </a:r>
            <a:r>
              <a:rPr lang="en-US" sz="4000" dirty="0"/>
              <a:t> con Jesús, </a:t>
            </a:r>
            <a:r>
              <a:rPr lang="en-US" sz="4000" dirty="0" err="1"/>
              <a:t>en</a:t>
            </a:r>
            <a:r>
              <a:rPr lang="en-US" sz="4000" dirty="0"/>
              <a:t> tierra y mar,</a:t>
            </a:r>
            <a:br>
              <a:rPr lang="en-US" sz="4000" dirty="0"/>
            </a:br>
            <a:r>
              <a:rPr lang="en-US" sz="4000" dirty="0" err="1"/>
              <a:t>quiero</a:t>
            </a:r>
            <a:r>
              <a:rPr lang="en-US" sz="4000" dirty="0"/>
              <a:t> ser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 </a:t>
            </a:r>
            <a:r>
              <a:rPr lang="en-US" sz="4000" dirty="0" err="1"/>
              <a:t>testigo</a:t>
            </a:r>
            <a:r>
              <a:rPr lang="en-US" sz="4000" dirty="0"/>
              <a:t> sin </a:t>
            </a:r>
            <a:r>
              <a:rPr lang="en-US" sz="4000" dirty="0" err="1"/>
              <a:t>cesar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desierto</a:t>
            </a:r>
            <a:r>
              <a:rPr lang="en-US" sz="4000" dirty="0"/>
              <a:t> mi </a:t>
            </a:r>
            <a:r>
              <a:rPr lang="en-US" sz="4000" dirty="0" err="1"/>
              <a:t>camino</a:t>
            </a:r>
            <a:r>
              <a:rPr lang="en-US" sz="4000" dirty="0"/>
              <a:t> </a:t>
            </a:r>
            <a:r>
              <a:rPr lang="en-US" sz="4000" dirty="0" err="1"/>
              <a:t>va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un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albergue</a:t>
            </a:r>
            <a:r>
              <a:rPr lang="en-US" sz="4000" dirty="0"/>
              <a:t> mi Jesús </a:t>
            </a:r>
            <a:r>
              <a:rPr lang="en-US" sz="4000" dirty="0" err="1"/>
              <a:t>será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7A6477-3DF3-26C6-B2BA-B35D15A15EF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26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1ED2-3DD7-556B-D224-3726EB811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05D015-FFA2-638A-4B34-4F0AB6349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7190C4-19F7-1857-B238-4994AE04DDA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DECA63-1268-200F-0EC8-DF644B973C7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165B4-3EBE-90CA-26B2-03684B19936D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servir a Cristo sin temor iré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3ACAF-8A83-BBD4-B3AF-70886D8791B3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Jessie B. </a:t>
            </a:r>
            <a:r>
              <a:rPr lang="es-ES_tradnl" i="1" dirty="0" err="1"/>
              <a:t>Pounds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C27A03-F545-3575-5D6D-1CCC4EB51C09}"/>
              </a:ext>
            </a:extLst>
          </p:cNvPr>
          <p:cNvSpPr/>
          <p:nvPr/>
        </p:nvSpPr>
        <p:spPr>
          <a:xfrm>
            <a:off x="1180070" y="2338446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Con Jesús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doquier</a:t>
            </a:r>
            <a:r>
              <a:rPr lang="en-US" sz="4000" i="1" dirty="0">
                <a:effectLst/>
              </a:rPr>
              <a:t>, sin </a:t>
            </a:r>
            <a:r>
              <a:rPr lang="en-US" sz="4000" i="1" dirty="0" err="1">
                <a:effectLst/>
              </a:rPr>
              <a:t>temor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iré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Si Jesús me </a:t>
            </a:r>
            <a:r>
              <a:rPr lang="en-US" sz="4000" i="1" dirty="0" err="1">
                <a:effectLst/>
              </a:rPr>
              <a:t>guía</a:t>
            </a:r>
            <a:r>
              <a:rPr lang="en-US" sz="4000" i="1" dirty="0">
                <a:effectLst/>
              </a:rPr>
              <a:t> nada </a:t>
            </a:r>
            <a:r>
              <a:rPr lang="en-US" sz="4000" i="1" dirty="0" err="1">
                <a:effectLst/>
              </a:rPr>
              <a:t>temeré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13F9C5-69D5-CC0C-00E6-8F432342884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92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283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9</cp:revision>
  <dcterms:created xsi:type="dcterms:W3CDTF">2025-01-22T20:48:06Z</dcterms:created>
  <dcterms:modified xsi:type="dcterms:W3CDTF">2025-02-13T19:56:45Z</dcterms:modified>
</cp:coreProperties>
</file>