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2" r:id="rId2"/>
    <p:sldId id="263" r:id="rId3"/>
    <p:sldId id="264" r:id="rId4"/>
    <p:sldId id="267" r:id="rId5"/>
    <p:sldId id="265" r:id="rId6"/>
    <p:sldId id="268" r:id="rId7"/>
    <p:sldId id="266" r:id="rId8"/>
    <p:sldId id="269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prisa Iglesia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Mary Ann Thompson</a:t>
            </a:r>
          </a:p>
          <a:p>
            <a:r>
              <a:rPr lang="es-ES_tradnl" i="1" dirty="0"/>
              <a:t>Traducción: Alejandro </a:t>
            </a:r>
            <a:r>
              <a:rPr lang="es-ES_tradnl" i="1" dirty="0" err="1"/>
              <a:t>Cativiela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194605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/>
            <a:r>
              <a:rPr lang="en-CA" sz="4000" dirty="0"/>
              <a:t>¡A </a:t>
            </a:r>
            <a:r>
              <a:rPr lang="en-CA" sz="4000" dirty="0" err="1"/>
              <a:t>prisa</a:t>
            </a:r>
            <a:r>
              <a:rPr lang="en-CA" sz="4000" dirty="0"/>
              <a:t> </a:t>
            </a:r>
            <a:r>
              <a:rPr lang="en-CA" sz="4000" dirty="0" err="1"/>
              <a:t>Iglesia</a:t>
            </a:r>
            <a:r>
              <a:rPr lang="en-CA" sz="4000" dirty="0"/>
              <a:t>! </a:t>
            </a:r>
            <a:r>
              <a:rPr lang="en-CA" sz="4000" dirty="0" err="1"/>
              <a:t>tu</a:t>
            </a:r>
            <a:r>
              <a:rPr lang="en-CA" sz="4000" dirty="0"/>
              <a:t> </a:t>
            </a:r>
            <a:r>
              <a:rPr lang="en-CA" sz="4000" dirty="0" err="1"/>
              <a:t>Señor</a:t>
            </a:r>
            <a:r>
              <a:rPr lang="en-CA" sz="4000" dirty="0"/>
              <a:t> </a:t>
            </a:r>
            <a:r>
              <a:rPr lang="en-CA" sz="4000" dirty="0" err="1"/>
              <a:t>espera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/>
              <a:t>al </a:t>
            </a:r>
            <a:r>
              <a:rPr lang="en-CA" sz="4000" dirty="0" err="1"/>
              <a:t>mundo</a:t>
            </a:r>
            <a:r>
              <a:rPr lang="en-CA" sz="4000" dirty="0"/>
              <a:t> </a:t>
            </a:r>
            <a:r>
              <a:rPr lang="en-CA" sz="4000" dirty="0" err="1"/>
              <a:t>entero</a:t>
            </a:r>
            <a:r>
              <a:rPr lang="en-CA" sz="4000" dirty="0"/>
              <a:t> di que Dios es luz,</a:t>
            </a:r>
            <a:br>
              <a:rPr lang="en-CA" sz="4000" dirty="0"/>
            </a:br>
            <a:r>
              <a:rPr lang="en-CA" sz="4000" dirty="0"/>
              <a:t>que </a:t>
            </a:r>
            <a:r>
              <a:rPr lang="en-CA" sz="4000" dirty="0" err="1"/>
              <a:t>el</a:t>
            </a:r>
            <a:r>
              <a:rPr lang="en-CA" sz="4000" dirty="0"/>
              <a:t> </a:t>
            </a:r>
            <a:r>
              <a:rPr lang="en-CA" sz="4000" dirty="0" err="1"/>
              <a:t>Creador</a:t>
            </a:r>
            <a:r>
              <a:rPr lang="en-CA" sz="4000" dirty="0"/>
              <a:t> no </a:t>
            </a:r>
            <a:r>
              <a:rPr lang="en-CA" sz="4000" dirty="0" err="1"/>
              <a:t>quiere</a:t>
            </a:r>
            <a:r>
              <a:rPr lang="en-CA" sz="4000" dirty="0"/>
              <a:t> que se </a:t>
            </a:r>
            <a:r>
              <a:rPr lang="en-CA" sz="4000" dirty="0" err="1"/>
              <a:t>pierda</a:t>
            </a:r>
            <a:br>
              <a:rPr lang="en-CA" sz="4000" dirty="0"/>
            </a:br>
            <a:r>
              <a:rPr lang="en-CA" sz="4000" dirty="0" err="1"/>
              <a:t>una</a:t>
            </a:r>
            <a:r>
              <a:rPr lang="en-CA" sz="4000" dirty="0"/>
              <a:t> sola alma, </a:t>
            </a:r>
            <a:r>
              <a:rPr lang="en-CA" sz="4000" dirty="0" err="1"/>
              <a:t>lejos</a:t>
            </a:r>
            <a:r>
              <a:rPr lang="en-CA" sz="4000" dirty="0"/>
              <a:t> de Jesús.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50058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prisa Iglesia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Mary Ann Thompson</a:t>
            </a:r>
          </a:p>
          <a:p>
            <a:r>
              <a:rPr lang="es-ES_tradnl" i="1" dirty="0"/>
              <a:t>Traducción: Alejandro </a:t>
            </a:r>
            <a:r>
              <a:rPr lang="es-ES_tradnl" i="1" dirty="0" err="1"/>
              <a:t>Cativiela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758853"/>
            <a:ext cx="99029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CA" sz="4000" i="1" dirty="0" err="1"/>
              <a:t>Nuevas</a:t>
            </a:r>
            <a:r>
              <a:rPr lang="en-CA" sz="4000" i="1" dirty="0"/>
              <a:t> </a:t>
            </a:r>
            <a:r>
              <a:rPr lang="en-CA" sz="4000" i="1" dirty="0" err="1"/>
              <a:t>proclama</a:t>
            </a:r>
            <a:r>
              <a:rPr lang="en-CA" sz="4000" i="1" dirty="0"/>
              <a:t> de </a:t>
            </a:r>
            <a:r>
              <a:rPr lang="en-CA" sz="4000" i="1" dirty="0" err="1"/>
              <a:t>gozo</a:t>
            </a:r>
            <a:r>
              <a:rPr lang="en-CA" sz="4000" i="1" dirty="0"/>
              <a:t> y </a:t>
            </a:r>
            <a:r>
              <a:rPr lang="en-CA" sz="4000" i="1" dirty="0" err="1"/>
              <a:t>paz</a:t>
            </a:r>
            <a:r>
              <a:rPr lang="en-CA" sz="4000" i="1" dirty="0"/>
              <a:t>,</a:t>
            </a:r>
            <a:br>
              <a:rPr lang="en-CA" sz="4000" dirty="0"/>
            </a:br>
            <a:r>
              <a:rPr lang="en-CA" sz="4000" i="1" dirty="0" err="1"/>
              <a:t>nuevas</a:t>
            </a:r>
            <a:r>
              <a:rPr lang="en-CA" sz="4000" i="1" dirty="0"/>
              <a:t> de Cristo, </a:t>
            </a:r>
            <a:r>
              <a:rPr lang="en-CA" sz="4000" i="1" dirty="0" err="1"/>
              <a:t>salud</a:t>
            </a:r>
            <a:r>
              <a:rPr lang="en-CA" sz="4000" i="1" dirty="0"/>
              <a:t> y </a:t>
            </a:r>
            <a:r>
              <a:rPr lang="en-CA" sz="4000" i="1" dirty="0" err="1"/>
              <a:t>libertad</a:t>
            </a:r>
            <a:r>
              <a:rPr lang="en-CA" sz="4000" i="1" dirty="0"/>
              <a:t>.</a:t>
            </a:r>
            <a:endParaRPr lang="en-CA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48357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prisa Iglesia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Mary Ann Thompson</a:t>
            </a:r>
          </a:p>
          <a:p>
            <a:r>
              <a:rPr lang="es-ES_tradnl" i="1" dirty="0"/>
              <a:t>Traducción: Alejandro </a:t>
            </a:r>
            <a:r>
              <a:rPr lang="es-ES_tradnl" i="1" dirty="0" err="1"/>
              <a:t>Cativiela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194605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/>
            <a:r>
              <a:rPr lang="en-CA" sz="4000" dirty="0" err="1"/>
              <a:t>Ve</a:t>
            </a:r>
            <a:r>
              <a:rPr lang="en-CA" sz="4000" dirty="0"/>
              <a:t> </a:t>
            </a:r>
            <a:r>
              <a:rPr lang="en-CA" sz="4000" dirty="0" err="1"/>
              <a:t>cuántos</a:t>
            </a:r>
            <a:r>
              <a:rPr lang="en-CA" sz="4000" dirty="0"/>
              <a:t> miles </a:t>
            </a:r>
            <a:r>
              <a:rPr lang="en-CA" sz="4000" dirty="0" err="1"/>
              <a:t>yacen</a:t>
            </a:r>
            <a:r>
              <a:rPr lang="en-CA" sz="4000" dirty="0"/>
              <a:t> </a:t>
            </a:r>
            <a:r>
              <a:rPr lang="en-CA" sz="4000" dirty="0" err="1"/>
              <a:t>retenidos</a:t>
            </a:r>
            <a:br>
              <a:rPr lang="en-CA" sz="4000" dirty="0"/>
            </a:br>
            <a:r>
              <a:rPr lang="en-CA" sz="4000" dirty="0" err="1"/>
              <a:t>por</a:t>
            </a:r>
            <a:r>
              <a:rPr lang="en-CA" sz="4000" dirty="0"/>
              <a:t> </a:t>
            </a:r>
            <a:r>
              <a:rPr lang="en-CA" sz="4000" dirty="0" err="1"/>
              <a:t>el</a:t>
            </a:r>
            <a:r>
              <a:rPr lang="en-CA" sz="4000" dirty="0"/>
              <a:t> </a:t>
            </a:r>
            <a:r>
              <a:rPr lang="en-CA" sz="4000" dirty="0" err="1"/>
              <a:t>pecado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lóbrega</a:t>
            </a:r>
            <a:r>
              <a:rPr lang="en-CA" sz="4000" dirty="0"/>
              <a:t> </a:t>
            </a:r>
            <a:r>
              <a:rPr lang="en-CA" sz="4000" dirty="0" err="1"/>
              <a:t>prisión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/>
              <a:t>no </a:t>
            </a:r>
            <a:r>
              <a:rPr lang="en-CA" sz="4000" dirty="0" err="1"/>
              <a:t>saben</a:t>
            </a:r>
            <a:r>
              <a:rPr lang="en-CA" sz="4000" dirty="0"/>
              <a:t> de </a:t>
            </a:r>
            <a:r>
              <a:rPr lang="en-CA" sz="4000" dirty="0" err="1"/>
              <a:t>Aquel</a:t>
            </a:r>
            <a:r>
              <a:rPr lang="en-CA" sz="4000" dirty="0"/>
              <a:t> que ha </a:t>
            </a:r>
            <a:r>
              <a:rPr lang="en-CA" sz="4000" dirty="0" err="1"/>
              <a:t>sufrido</a:t>
            </a:r>
            <a:br>
              <a:rPr lang="en-CA" sz="4000" dirty="0"/>
            </a:b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vida</a:t>
            </a:r>
            <a:r>
              <a:rPr lang="en-CA" sz="4000" dirty="0"/>
              <a:t> y </a:t>
            </a:r>
            <a:r>
              <a:rPr lang="en-CA" sz="4000" dirty="0" err="1"/>
              <a:t>cruz</a:t>
            </a:r>
            <a:r>
              <a:rPr lang="en-CA" sz="4000" dirty="0"/>
              <a:t> </a:t>
            </a:r>
            <a:r>
              <a:rPr lang="en-CA" sz="4000" dirty="0" err="1"/>
              <a:t>por</a:t>
            </a:r>
            <a:r>
              <a:rPr lang="en-CA" sz="4000" dirty="0"/>
              <a:t> </a:t>
            </a:r>
            <a:r>
              <a:rPr lang="en-CA" sz="4000" dirty="0" err="1"/>
              <a:t>darles</a:t>
            </a:r>
            <a:r>
              <a:rPr lang="en-CA" sz="4000" dirty="0"/>
              <a:t> </a:t>
            </a:r>
            <a:r>
              <a:rPr lang="en-CA" sz="4000" dirty="0" err="1"/>
              <a:t>redención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6128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prisa Iglesia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Mary Ann Thompson</a:t>
            </a:r>
          </a:p>
          <a:p>
            <a:r>
              <a:rPr lang="es-ES_tradnl" i="1" dirty="0"/>
              <a:t>Traducción: Alejandro </a:t>
            </a:r>
            <a:r>
              <a:rPr lang="es-ES_tradnl" i="1" dirty="0" err="1"/>
              <a:t>Cativiela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758853"/>
            <a:ext cx="99029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CA" sz="4000" i="1" dirty="0" err="1"/>
              <a:t>Nuevas</a:t>
            </a:r>
            <a:r>
              <a:rPr lang="en-CA" sz="4000" i="1" dirty="0"/>
              <a:t> </a:t>
            </a:r>
            <a:r>
              <a:rPr lang="en-CA" sz="4000" i="1" dirty="0" err="1"/>
              <a:t>proclama</a:t>
            </a:r>
            <a:r>
              <a:rPr lang="en-CA" sz="4000" i="1" dirty="0"/>
              <a:t> de </a:t>
            </a:r>
            <a:r>
              <a:rPr lang="en-CA" sz="4000" i="1" dirty="0" err="1"/>
              <a:t>gozo</a:t>
            </a:r>
            <a:r>
              <a:rPr lang="en-CA" sz="4000" i="1" dirty="0"/>
              <a:t> y </a:t>
            </a:r>
            <a:r>
              <a:rPr lang="en-CA" sz="4000" i="1" dirty="0" err="1"/>
              <a:t>paz</a:t>
            </a:r>
            <a:r>
              <a:rPr lang="en-CA" sz="4000" i="1" dirty="0"/>
              <a:t>,</a:t>
            </a:r>
            <a:br>
              <a:rPr lang="en-CA" sz="4000" dirty="0"/>
            </a:br>
            <a:r>
              <a:rPr lang="en-CA" sz="4000" i="1" dirty="0" err="1"/>
              <a:t>nuevas</a:t>
            </a:r>
            <a:r>
              <a:rPr lang="en-CA" sz="4000" i="1" dirty="0"/>
              <a:t> de Cristo, </a:t>
            </a:r>
            <a:r>
              <a:rPr lang="en-CA" sz="4000" i="1" dirty="0" err="1"/>
              <a:t>salud</a:t>
            </a:r>
            <a:r>
              <a:rPr lang="en-CA" sz="4000" i="1" dirty="0"/>
              <a:t> y </a:t>
            </a:r>
            <a:r>
              <a:rPr lang="en-CA" sz="4000" i="1" dirty="0" err="1"/>
              <a:t>libertad</a:t>
            </a:r>
            <a:r>
              <a:rPr lang="en-CA" sz="4000" i="1" dirty="0"/>
              <a:t>.</a:t>
            </a:r>
            <a:endParaRPr lang="en-CA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3050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prisa Iglesia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Mary Ann Thompson</a:t>
            </a:r>
          </a:p>
          <a:p>
            <a:r>
              <a:rPr lang="es-ES_tradnl" i="1" dirty="0"/>
              <a:t>Traducción: Alejandro </a:t>
            </a:r>
            <a:r>
              <a:rPr lang="es-ES_tradnl" i="1" dirty="0" err="1"/>
              <a:t>Cativiela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194605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/>
            <a:r>
              <a:rPr lang="en-CA" sz="4000" dirty="0"/>
              <a:t>A </a:t>
            </a:r>
            <a:r>
              <a:rPr lang="en-CA" sz="4000" dirty="0" err="1"/>
              <a:t>todo</a:t>
            </a:r>
            <a:r>
              <a:rPr lang="en-CA" sz="4000" dirty="0"/>
              <a:t> pueblo y </a:t>
            </a:r>
            <a:r>
              <a:rPr lang="en-CA" sz="4000" dirty="0" err="1"/>
              <a:t>raza</a:t>
            </a:r>
            <a:r>
              <a:rPr lang="en-CA" sz="4000" dirty="0"/>
              <a:t>, </a:t>
            </a:r>
            <a:r>
              <a:rPr lang="en-CA" sz="4000" dirty="0" err="1"/>
              <a:t>fiel</a:t>
            </a:r>
            <a:r>
              <a:rPr lang="en-CA" sz="4000" dirty="0"/>
              <a:t> </a:t>
            </a:r>
            <a:r>
              <a:rPr lang="en-CA" sz="4000" dirty="0" err="1"/>
              <a:t>proclama</a:t>
            </a:r>
            <a:br>
              <a:rPr lang="en-CA" sz="4000" dirty="0"/>
            </a:br>
            <a:r>
              <a:rPr lang="en-CA" sz="4000" dirty="0"/>
              <a:t>que Dios,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quien</a:t>
            </a:r>
            <a:r>
              <a:rPr lang="en-CA" sz="4000" dirty="0"/>
              <a:t> </a:t>
            </a:r>
            <a:r>
              <a:rPr lang="en-CA" sz="4000" dirty="0" err="1"/>
              <a:t>existen</a:t>
            </a:r>
            <a:r>
              <a:rPr lang="en-CA" sz="4000" dirty="0"/>
              <a:t>, es amor;</a:t>
            </a:r>
            <a:br>
              <a:rPr lang="en-CA" sz="4000" dirty="0"/>
            </a:br>
            <a:r>
              <a:rPr lang="en-CA" sz="4000" dirty="0"/>
              <a:t>Que </a:t>
            </a:r>
            <a:r>
              <a:rPr lang="en-CA" sz="4000" dirty="0" err="1"/>
              <a:t>Él</a:t>
            </a:r>
            <a:r>
              <a:rPr lang="en-CA" sz="4000" dirty="0"/>
              <a:t> </a:t>
            </a:r>
            <a:r>
              <a:rPr lang="en-CA" sz="4000" dirty="0" err="1"/>
              <a:t>bajó</a:t>
            </a:r>
            <a:r>
              <a:rPr lang="en-CA" sz="4000" dirty="0"/>
              <a:t> para </a:t>
            </a:r>
            <a:r>
              <a:rPr lang="en-CA" sz="4000" dirty="0" err="1"/>
              <a:t>salvar</a:t>
            </a:r>
            <a:r>
              <a:rPr lang="en-CA" sz="4000" dirty="0"/>
              <a:t> sus almas;</a:t>
            </a:r>
            <a:br>
              <a:rPr lang="en-CA" sz="4000" dirty="0"/>
            </a:br>
            <a:r>
              <a:rPr lang="en-CA" sz="4000" dirty="0" err="1"/>
              <a:t>por</a:t>
            </a:r>
            <a:r>
              <a:rPr lang="en-CA" sz="4000" dirty="0"/>
              <a:t> </a:t>
            </a:r>
            <a:r>
              <a:rPr lang="en-CA" sz="4000" dirty="0" err="1"/>
              <a:t>darles</a:t>
            </a:r>
            <a:r>
              <a:rPr lang="en-CA" sz="4000" dirty="0"/>
              <a:t> </a:t>
            </a:r>
            <a:r>
              <a:rPr lang="en-CA" sz="4000" dirty="0" err="1"/>
              <a:t>vida</a:t>
            </a:r>
            <a:r>
              <a:rPr lang="en-CA" sz="4000" dirty="0"/>
              <a:t>, </a:t>
            </a:r>
            <a:r>
              <a:rPr lang="en-CA" sz="4000" dirty="0" err="1"/>
              <a:t>muerte</a:t>
            </a:r>
            <a:r>
              <a:rPr lang="en-CA" sz="4000" dirty="0"/>
              <a:t> </a:t>
            </a:r>
            <a:r>
              <a:rPr lang="en-CA" sz="4000" dirty="0" err="1"/>
              <a:t>Él</a:t>
            </a:r>
            <a:r>
              <a:rPr lang="en-CA" sz="4000" dirty="0"/>
              <a:t> </a:t>
            </a:r>
            <a:r>
              <a:rPr lang="en-CA" sz="4000" dirty="0" err="1"/>
              <a:t>sufrió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7049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prisa Iglesia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Mary Ann Thompson</a:t>
            </a:r>
          </a:p>
          <a:p>
            <a:r>
              <a:rPr lang="es-ES_tradnl" i="1" dirty="0"/>
              <a:t>Traducción: Alejandro </a:t>
            </a:r>
            <a:r>
              <a:rPr lang="es-ES_tradnl" i="1" dirty="0" err="1"/>
              <a:t>Cativiela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758853"/>
            <a:ext cx="99029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CA" sz="4000" i="1" dirty="0" err="1"/>
              <a:t>Nuevas</a:t>
            </a:r>
            <a:r>
              <a:rPr lang="en-CA" sz="4000" i="1" dirty="0"/>
              <a:t> </a:t>
            </a:r>
            <a:r>
              <a:rPr lang="en-CA" sz="4000" i="1" dirty="0" err="1"/>
              <a:t>proclama</a:t>
            </a:r>
            <a:r>
              <a:rPr lang="en-CA" sz="4000" i="1" dirty="0"/>
              <a:t> de </a:t>
            </a:r>
            <a:r>
              <a:rPr lang="en-CA" sz="4000" i="1" dirty="0" err="1"/>
              <a:t>gozo</a:t>
            </a:r>
            <a:r>
              <a:rPr lang="en-CA" sz="4000" i="1" dirty="0"/>
              <a:t> y </a:t>
            </a:r>
            <a:r>
              <a:rPr lang="en-CA" sz="4000" i="1" dirty="0" err="1"/>
              <a:t>paz</a:t>
            </a:r>
            <a:r>
              <a:rPr lang="en-CA" sz="4000" i="1" dirty="0"/>
              <a:t>,</a:t>
            </a:r>
            <a:br>
              <a:rPr lang="en-CA" sz="4000" dirty="0"/>
            </a:br>
            <a:r>
              <a:rPr lang="en-CA" sz="4000" i="1" dirty="0" err="1"/>
              <a:t>nuevas</a:t>
            </a:r>
            <a:r>
              <a:rPr lang="en-CA" sz="4000" i="1" dirty="0"/>
              <a:t> de Cristo, </a:t>
            </a:r>
            <a:r>
              <a:rPr lang="en-CA" sz="4000" i="1" dirty="0" err="1"/>
              <a:t>salud</a:t>
            </a:r>
            <a:r>
              <a:rPr lang="en-CA" sz="4000" i="1" dirty="0"/>
              <a:t> y </a:t>
            </a:r>
            <a:r>
              <a:rPr lang="en-CA" sz="4000" i="1" dirty="0" err="1"/>
              <a:t>libertad</a:t>
            </a:r>
            <a:r>
              <a:rPr lang="en-CA" sz="4000" i="1" dirty="0"/>
              <a:t>.</a:t>
            </a:r>
            <a:endParaRPr lang="en-CA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24470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prisa Iglesia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Mary Ann Thompson</a:t>
            </a:r>
          </a:p>
          <a:p>
            <a:r>
              <a:rPr lang="es-ES_tradnl" i="1" dirty="0"/>
              <a:t>Traducción: Alejandro </a:t>
            </a:r>
            <a:r>
              <a:rPr lang="es-ES_tradnl" i="1" dirty="0" err="1"/>
              <a:t>Cativiela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194605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</a:p>
          <a:p>
            <a:pPr algn="ctr"/>
            <a:r>
              <a:rPr lang="en-CA" sz="4000" dirty="0"/>
              <a:t>Tus </a:t>
            </a:r>
            <a:r>
              <a:rPr lang="en-CA" sz="4000" dirty="0" err="1"/>
              <a:t>hijos</a:t>
            </a:r>
            <a:r>
              <a:rPr lang="en-CA" sz="4000" dirty="0"/>
              <a:t> da, que </a:t>
            </a:r>
            <a:r>
              <a:rPr lang="en-CA" sz="4000" dirty="0" err="1"/>
              <a:t>lleven</a:t>
            </a:r>
            <a:r>
              <a:rPr lang="en-CA" sz="4000" dirty="0"/>
              <a:t> </a:t>
            </a:r>
            <a:r>
              <a:rPr lang="en-CA" sz="4000" dirty="0" err="1"/>
              <a:t>su</a:t>
            </a:r>
            <a:r>
              <a:rPr lang="en-CA" sz="4000" dirty="0"/>
              <a:t> Palabra,</a:t>
            </a:r>
            <a:br>
              <a:rPr lang="en-CA" sz="4000" dirty="0"/>
            </a:br>
            <a:r>
              <a:rPr lang="en-CA" sz="4000" dirty="0"/>
              <a:t>y con </a:t>
            </a:r>
            <a:r>
              <a:rPr lang="en-CA" sz="4000" dirty="0" err="1"/>
              <a:t>tus</a:t>
            </a:r>
            <a:r>
              <a:rPr lang="en-CA" sz="4000" dirty="0"/>
              <a:t> </a:t>
            </a:r>
            <a:r>
              <a:rPr lang="en-CA" sz="4000" dirty="0" err="1"/>
              <a:t>bienes</a:t>
            </a:r>
            <a:r>
              <a:rPr lang="en-CA" sz="4000" dirty="0"/>
              <a:t> </a:t>
            </a:r>
            <a:r>
              <a:rPr lang="en-CA" sz="4000" dirty="0" err="1"/>
              <a:t>hazlos</a:t>
            </a:r>
            <a:r>
              <a:rPr lang="en-CA" sz="4000" dirty="0"/>
              <a:t> </a:t>
            </a:r>
            <a:r>
              <a:rPr lang="en-CA" sz="4000" dirty="0" err="1"/>
              <a:t>proseguir</a:t>
            </a:r>
            <a:r>
              <a:rPr lang="en-CA" sz="4000" dirty="0"/>
              <a:t>.</a:t>
            </a:r>
            <a:br>
              <a:rPr lang="en-CA" sz="4000" dirty="0"/>
            </a:br>
            <a:r>
              <a:rPr lang="en-CA" sz="4000" dirty="0"/>
              <a:t>Por </a:t>
            </a:r>
            <a:r>
              <a:rPr lang="en-CA" sz="4000" dirty="0" err="1"/>
              <a:t>ellos</a:t>
            </a:r>
            <a:r>
              <a:rPr lang="en-CA" sz="4000" dirty="0"/>
              <a:t> </a:t>
            </a:r>
            <a:r>
              <a:rPr lang="en-CA" sz="4000" dirty="0" err="1"/>
              <a:t>tu</a:t>
            </a:r>
            <a:r>
              <a:rPr lang="en-CA" sz="4000" dirty="0"/>
              <a:t> alma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oración</a:t>
            </a:r>
            <a:r>
              <a:rPr lang="en-CA" sz="4000" dirty="0"/>
              <a:t> </a:t>
            </a:r>
            <a:r>
              <a:rPr lang="en-CA" sz="4000" dirty="0" err="1"/>
              <a:t>derrama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que </a:t>
            </a:r>
            <a:r>
              <a:rPr lang="en-CA" sz="4000" dirty="0" err="1"/>
              <a:t>todo</a:t>
            </a:r>
            <a:r>
              <a:rPr lang="en-CA" sz="4000" dirty="0"/>
              <a:t>, Cristo </a:t>
            </a:r>
            <a:r>
              <a:rPr lang="en-CA" sz="4000" dirty="0" err="1"/>
              <a:t>te</a:t>
            </a:r>
            <a:r>
              <a:rPr lang="en-CA" sz="4000" dirty="0"/>
              <a:t> ha de </a:t>
            </a:r>
            <a:r>
              <a:rPr lang="en-CA" sz="4000" dirty="0" err="1"/>
              <a:t>retribuir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35698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prisa Iglesia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Mary Ann Thompson</a:t>
            </a:r>
          </a:p>
          <a:p>
            <a:r>
              <a:rPr lang="es-ES_tradnl" i="1" dirty="0"/>
              <a:t>Traducción: Alejandro </a:t>
            </a:r>
            <a:r>
              <a:rPr lang="es-ES_tradnl" i="1" dirty="0" err="1"/>
              <a:t>Cativiela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758853"/>
            <a:ext cx="99029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CA" sz="4000" i="1" dirty="0" err="1"/>
              <a:t>Nuevas</a:t>
            </a:r>
            <a:r>
              <a:rPr lang="en-CA" sz="4000" i="1" dirty="0"/>
              <a:t> </a:t>
            </a:r>
            <a:r>
              <a:rPr lang="en-CA" sz="4000" i="1" dirty="0" err="1"/>
              <a:t>proclama</a:t>
            </a:r>
            <a:r>
              <a:rPr lang="en-CA" sz="4000" i="1" dirty="0"/>
              <a:t> de </a:t>
            </a:r>
            <a:r>
              <a:rPr lang="en-CA" sz="4000" i="1" dirty="0" err="1"/>
              <a:t>gozo</a:t>
            </a:r>
            <a:r>
              <a:rPr lang="en-CA" sz="4000" i="1" dirty="0"/>
              <a:t> y </a:t>
            </a:r>
            <a:r>
              <a:rPr lang="en-CA" sz="4000" i="1" dirty="0" err="1"/>
              <a:t>paz</a:t>
            </a:r>
            <a:r>
              <a:rPr lang="en-CA" sz="4000" i="1" dirty="0"/>
              <a:t>,</a:t>
            </a:r>
            <a:br>
              <a:rPr lang="en-CA" sz="4000" dirty="0"/>
            </a:br>
            <a:r>
              <a:rPr lang="en-CA" sz="4000" i="1" dirty="0" err="1"/>
              <a:t>nuevas</a:t>
            </a:r>
            <a:r>
              <a:rPr lang="en-CA" sz="4000" i="1" dirty="0"/>
              <a:t> de Cristo, </a:t>
            </a:r>
            <a:r>
              <a:rPr lang="en-CA" sz="4000" i="1" dirty="0" err="1"/>
              <a:t>salud</a:t>
            </a:r>
            <a:r>
              <a:rPr lang="en-CA" sz="4000" i="1" dirty="0"/>
              <a:t> y </a:t>
            </a:r>
            <a:r>
              <a:rPr lang="en-CA" sz="4000" i="1" dirty="0" err="1"/>
              <a:t>libertad</a:t>
            </a:r>
            <a:r>
              <a:rPr lang="en-CA" sz="4000" i="1" dirty="0"/>
              <a:t>.</a:t>
            </a:r>
            <a:endParaRPr lang="en-CA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11006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1355</TotalTime>
  <Words>352</Words>
  <Application>Microsoft Macintosh PowerPoint</Application>
  <PresentationFormat>Widescreen</PresentationFormat>
  <Paragraphs>48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25</cp:revision>
  <dcterms:created xsi:type="dcterms:W3CDTF">2022-05-23T20:34:02Z</dcterms:created>
  <dcterms:modified xsi:type="dcterms:W3CDTF">2022-07-11T15:41:16Z</dcterms:modified>
</cp:coreProperties>
</file>