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61" r:id="rId3"/>
    <p:sldId id="262" r:id="rId4"/>
    <p:sldId id="26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4" d="100"/>
          <a:sy n="124" d="100"/>
        </p:scale>
        <p:origin x="5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800" dirty="0"/>
              <a:t>A nuestro Padre Dios alcemos nuestra voz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992665" y="1827055"/>
            <a:ext cx="8763001" cy="4059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A </a:t>
            </a:r>
            <a:r>
              <a:rPr lang="en-CA" sz="4000" dirty="0" err="1"/>
              <a:t>nuestro</a:t>
            </a:r>
            <a:r>
              <a:rPr lang="en-CA" sz="4000" dirty="0"/>
              <a:t> Padre Dios</a:t>
            </a:r>
            <a:br>
              <a:rPr lang="en-CA" sz="4000" dirty="0"/>
            </a:br>
            <a:r>
              <a:rPr lang="en-CA" sz="4000" dirty="0" err="1"/>
              <a:t>alcemos</a:t>
            </a:r>
            <a:r>
              <a:rPr lang="en-CA" sz="4000" dirty="0"/>
              <a:t> </a:t>
            </a:r>
            <a:r>
              <a:rPr lang="en-CA" sz="4000" dirty="0" err="1"/>
              <a:t>nuestra</a:t>
            </a:r>
            <a:r>
              <a:rPr lang="en-CA" sz="4000" dirty="0"/>
              <a:t> </a:t>
            </a:r>
            <a:r>
              <a:rPr lang="en-CA" sz="4000" dirty="0" err="1"/>
              <a:t>voz</a:t>
            </a:r>
            <a:r>
              <a:rPr lang="en-CA" sz="4000" dirty="0"/>
              <a:t>, ¡Gloria a </a:t>
            </a:r>
            <a:r>
              <a:rPr lang="en-CA" sz="4000" dirty="0" err="1"/>
              <a:t>Él</a:t>
            </a:r>
            <a:r>
              <a:rPr lang="en-CA" sz="4000" dirty="0"/>
              <a:t>!</a:t>
            </a:r>
            <a:br>
              <a:rPr lang="en-CA" sz="4000" dirty="0"/>
            </a:br>
            <a:r>
              <a:rPr lang="en-CA" sz="4000" dirty="0"/>
              <a:t>Tal </a:t>
            </a:r>
            <a:r>
              <a:rPr lang="en-CA" sz="4000" dirty="0" err="1"/>
              <a:t>fue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amor que </a:t>
            </a:r>
            <a:r>
              <a:rPr lang="en-CA" sz="4000" dirty="0" err="1"/>
              <a:t>dio</a:t>
            </a:r>
            <a:br>
              <a:rPr lang="en-CA" sz="4000" dirty="0"/>
            </a:br>
            <a:r>
              <a:rPr lang="en-CA" sz="4000" dirty="0"/>
              <a:t>al </a:t>
            </a:r>
            <a:r>
              <a:rPr lang="en-CA" sz="4000" dirty="0" err="1"/>
              <a:t>Hijo</a:t>
            </a:r>
            <a:r>
              <a:rPr lang="en-CA" sz="4000" dirty="0"/>
              <a:t> que </a:t>
            </a:r>
            <a:r>
              <a:rPr lang="en-CA" sz="4000" dirty="0" err="1"/>
              <a:t>murió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así</a:t>
            </a:r>
            <a:r>
              <a:rPr lang="en-CA" sz="4000" dirty="0"/>
              <a:t> no </a:t>
            </a:r>
            <a:r>
              <a:rPr lang="en-CA" sz="4000" dirty="0" err="1"/>
              <a:t>redimió</a:t>
            </a:r>
            <a:r>
              <a:rPr lang="en-CA" sz="4000" dirty="0"/>
              <a:t>, ¡Gloria a </a:t>
            </a:r>
            <a:r>
              <a:rPr lang="en-CA" sz="4000" dirty="0" err="1"/>
              <a:t>Él</a:t>
            </a:r>
            <a:r>
              <a:rPr lang="en-CA" sz="4000" dirty="0"/>
              <a:t>!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9454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800" dirty="0"/>
              <a:t>A nuestro Padre Dios alcemos nuestra voz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992665" y="1827055"/>
            <a:ext cx="8763001" cy="4059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A </a:t>
            </a:r>
            <a:r>
              <a:rPr lang="en-CA" sz="4000" dirty="0" err="1"/>
              <a:t>nuestro</a:t>
            </a:r>
            <a:r>
              <a:rPr lang="en-CA" sz="4000" dirty="0"/>
              <a:t> Salvador</a:t>
            </a:r>
            <a:br>
              <a:rPr lang="en-CA" sz="4000" dirty="0"/>
            </a:br>
            <a:r>
              <a:rPr lang="en-CA" sz="4000" dirty="0"/>
              <a:t>demos con </a:t>
            </a:r>
            <a:r>
              <a:rPr lang="en-CA" sz="4000" dirty="0" err="1"/>
              <a:t>fe</a:t>
            </a:r>
            <a:r>
              <a:rPr lang="en-CA" sz="4000" dirty="0"/>
              <a:t> </a:t>
            </a:r>
            <a:r>
              <a:rPr lang="en-CA" sz="4000" dirty="0" err="1"/>
              <a:t>loor</a:t>
            </a:r>
            <a:r>
              <a:rPr lang="en-CA" sz="4000" dirty="0"/>
              <a:t> ¡Gloria a </a:t>
            </a:r>
            <a:r>
              <a:rPr lang="en-CA" sz="4000" dirty="0" err="1"/>
              <a:t>Él</a:t>
            </a:r>
            <a:r>
              <a:rPr lang="en-CA" sz="4000" dirty="0"/>
              <a:t>!</a:t>
            </a:r>
            <a:br>
              <a:rPr lang="en-CA" sz="4000" dirty="0"/>
            </a:b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sangre</a:t>
            </a:r>
            <a:r>
              <a:rPr lang="en-CA" sz="4000" dirty="0"/>
              <a:t> </a:t>
            </a:r>
            <a:r>
              <a:rPr lang="en-CA" sz="4000" dirty="0" err="1"/>
              <a:t>derramó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con </a:t>
            </a:r>
            <a:r>
              <a:rPr lang="en-CA" sz="4000" dirty="0" err="1"/>
              <a:t>ella</a:t>
            </a:r>
            <a:r>
              <a:rPr lang="en-CA" sz="4000" dirty="0"/>
              <a:t> </a:t>
            </a:r>
            <a:r>
              <a:rPr lang="en-CA" sz="4000" dirty="0" err="1"/>
              <a:t>nos</a:t>
            </a:r>
            <a:r>
              <a:rPr lang="en-CA" sz="4000" dirty="0"/>
              <a:t> </a:t>
            </a:r>
            <a:r>
              <a:rPr lang="en-CA" sz="4000" dirty="0" err="1"/>
              <a:t>lavó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cielo</a:t>
            </a:r>
            <a:r>
              <a:rPr lang="en-CA" sz="4000" dirty="0"/>
              <a:t> </a:t>
            </a:r>
            <a:r>
              <a:rPr lang="en-CA" sz="4000" dirty="0" err="1"/>
              <a:t>nos</a:t>
            </a:r>
            <a:r>
              <a:rPr lang="en-CA" sz="4000" dirty="0"/>
              <a:t> </a:t>
            </a:r>
            <a:r>
              <a:rPr lang="en-CA" sz="4000" dirty="0" err="1"/>
              <a:t>abrió</a:t>
            </a:r>
            <a:r>
              <a:rPr lang="en-CA" sz="4000" dirty="0"/>
              <a:t>, ¡Gloria a </a:t>
            </a:r>
            <a:r>
              <a:rPr lang="en-CA" sz="4000" dirty="0" err="1"/>
              <a:t>Él</a:t>
            </a:r>
            <a:r>
              <a:rPr lang="en-CA" sz="4000" dirty="0"/>
              <a:t>!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5676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800" dirty="0"/>
              <a:t>A nuestro Padre Dios alcemos nuestra voz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992665" y="1827055"/>
            <a:ext cx="8763001" cy="4059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Al </a:t>
            </a:r>
            <a:r>
              <a:rPr lang="en-CA" sz="4000" dirty="0" err="1"/>
              <a:t>fiel</a:t>
            </a:r>
            <a:r>
              <a:rPr lang="en-CA" sz="4000" dirty="0"/>
              <a:t> </a:t>
            </a:r>
            <a:r>
              <a:rPr lang="en-CA" sz="4000" dirty="0" err="1"/>
              <a:t>Consolador</a:t>
            </a:r>
            <a:br>
              <a:rPr lang="en-CA" sz="4000" dirty="0"/>
            </a:br>
            <a:r>
              <a:rPr lang="en-CA" sz="4000" dirty="0"/>
              <a:t>celebre </a:t>
            </a:r>
            <a:r>
              <a:rPr lang="en-CA" sz="4000" dirty="0" err="1"/>
              <a:t>nuestra</a:t>
            </a:r>
            <a:r>
              <a:rPr lang="en-CA" sz="4000" dirty="0"/>
              <a:t> </a:t>
            </a:r>
            <a:r>
              <a:rPr lang="en-CA" sz="4000" dirty="0" err="1"/>
              <a:t>voz</a:t>
            </a:r>
            <a:r>
              <a:rPr lang="en-CA" sz="4000" dirty="0"/>
              <a:t> ¡Gloria a </a:t>
            </a:r>
            <a:r>
              <a:rPr lang="en-CA" sz="4000" dirty="0" err="1"/>
              <a:t>Él</a:t>
            </a:r>
            <a:r>
              <a:rPr lang="en-CA" sz="4000" dirty="0"/>
              <a:t>!</a:t>
            </a:r>
            <a:br>
              <a:rPr lang="en-CA" sz="4000" dirty="0"/>
            </a:br>
            <a:r>
              <a:rPr lang="en-CA" sz="4000" dirty="0"/>
              <a:t>Con celestial fulgor</a:t>
            </a:r>
            <a:br>
              <a:rPr lang="en-CA" sz="4000" dirty="0"/>
            </a:br>
            <a:r>
              <a:rPr lang="en-CA" sz="4000" dirty="0" err="1"/>
              <a:t>nos</a:t>
            </a:r>
            <a:r>
              <a:rPr lang="en-CA" sz="4000" dirty="0"/>
              <a:t> </a:t>
            </a:r>
            <a:r>
              <a:rPr lang="en-CA" sz="4000" dirty="0" err="1"/>
              <a:t>muestra</a:t>
            </a:r>
            <a:r>
              <a:rPr lang="en-CA" sz="4000" dirty="0"/>
              <a:t> </a:t>
            </a:r>
            <a:r>
              <a:rPr lang="en-CA" sz="4000" dirty="0" err="1"/>
              <a:t>el</a:t>
            </a:r>
            <a:r>
              <a:rPr lang="en-CA" sz="4000" dirty="0"/>
              <a:t> amor</a:t>
            </a:r>
            <a:br>
              <a:rPr lang="en-CA" sz="4000" dirty="0"/>
            </a:br>
            <a:r>
              <a:rPr lang="en-CA" sz="4000" dirty="0"/>
              <a:t>de Cristo </a:t>
            </a: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Señor</a:t>
            </a:r>
            <a:r>
              <a:rPr lang="en-CA" sz="4000" dirty="0"/>
              <a:t>; ¡Gloria a </a:t>
            </a:r>
            <a:r>
              <a:rPr lang="en-CA" sz="4000" dirty="0" err="1"/>
              <a:t>Él</a:t>
            </a:r>
            <a:r>
              <a:rPr lang="en-CA" sz="4000" dirty="0"/>
              <a:t>!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1481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800" dirty="0"/>
              <a:t>A nuestro Padre Dios alcemos nuestra voz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992665" y="1827055"/>
            <a:ext cx="8763001" cy="4059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Con </a:t>
            </a:r>
            <a:r>
              <a:rPr lang="en-CA" sz="4000" dirty="0" err="1"/>
              <a:t>gozo</a:t>
            </a:r>
            <a:r>
              <a:rPr lang="en-CA" sz="4000" dirty="0"/>
              <a:t> y amor,</a:t>
            </a:r>
            <a:br>
              <a:rPr lang="en-CA" sz="4000" dirty="0"/>
            </a:br>
            <a:r>
              <a:rPr lang="en-CA" sz="4000" dirty="0" err="1"/>
              <a:t>cantemos</a:t>
            </a:r>
            <a:r>
              <a:rPr lang="en-CA" sz="4000" dirty="0"/>
              <a:t> con fervor al </a:t>
            </a:r>
            <a:r>
              <a:rPr lang="en-CA" sz="4000" dirty="0" err="1"/>
              <a:t>Trino</a:t>
            </a:r>
            <a:r>
              <a:rPr lang="en-CA" sz="4000" dirty="0"/>
              <a:t> Dios.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la </a:t>
            </a:r>
            <a:r>
              <a:rPr lang="en-CA" sz="4000" dirty="0" err="1"/>
              <a:t>eternidad</a:t>
            </a:r>
            <a:br>
              <a:rPr lang="en-CA" sz="4000" dirty="0"/>
            </a:br>
            <a:r>
              <a:rPr lang="en-CA" sz="4000" dirty="0"/>
              <a:t>mora la Trinidad;</a:t>
            </a:r>
            <a:br>
              <a:rPr lang="en-CA" sz="4000" dirty="0"/>
            </a:br>
            <a:r>
              <a:rPr lang="en-CA" sz="4000" dirty="0"/>
              <a:t>¡Por </a:t>
            </a:r>
            <a:r>
              <a:rPr lang="en-CA" sz="4000" dirty="0" err="1"/>
              <a:t>siempre</a:t>
            </a:r>
            <a:r>
              <a:rPr lang="en-CA" sz="4000" dirty="0"/>
              <a:t> </a:t>
            </a:r>
            <a:r>
              <a:rPr lang="en-CA" sz="4000" dirty="0" err="1"/>
              <a:t>alabad</a:t>
            </a:r>
            <a:r>
              <a:rPr lang="en-CA" sz="4000" dirty="0"/>
              <a:t> al </a:t>
            </a:r>
            <a:r>
              <a:rPr lang="en-CA" sz="4000" dirty="0" err="1"/>
              <a:t>Trino</a:t>
            </a:r>
            <a:r>
              <a:rPr lang="en-CA" sz="4000" dirty="0"/>
              <a:t> Dios!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8415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1315</TotalTime>
  <Words>204</Words>
  <Application>Microsoft Macintosh PowerPoint</Application>
  <PresentationFormat>Widescreen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22</cp:revision>
  <dcterms:created xsi:type="dcterms:W3CDTF">2022-05-23T20:34:02Z</dcterms:created>
  <dcterms:modified xsi:type="dcterms:W3CDTF">2022-07-11T15:00:51Z</dcterms:modified>
</cp:coreProperties>
</file>