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0" r:id="rId2"/>
    <p:sldId id="261" r:id="rId3"/>
    <p:sldId id="262" r:id="rId4"/>
    <p:sldId id="264" r:id="rId5"/>
    <p:sldId id="263" r:id="rId6"/>
    <p:sldId id="265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4" d="100"/>
          <a:sy n="124" d="100"/>
        </p:scale>
        <p:origin x="54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4/7/22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4/7/22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4/7/22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4/7/22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4/7/22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4/7/22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4/7/22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4/7/22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4/7/22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4/7/22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4/7/22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4/7/22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263721" y="193447"/>
            <a:ext cx="97399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 mi madre tan querida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175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Cristóbal E. Morales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90679"/>
            <a:ext cx="8763001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</a:p>
          <a:p>
            <a:pPr algn="ctr">
              <a:lnSpc>
                <a:spcPct val="110000"/>
              </a:lnSpc>
            </a:pPr>
            <a:r>
              <a:rPr lang="en-CA" sz="4000" dirty="0"/>
              <a:t>A mi </a:t>
            </a:r>
            <a:r>
              <a:rPr lang="en-CA" sz="4000" dirty="0" err="1"/>
              <a:t>madre</a:t>
            </a:r>
            <a:r>
              <a:rPr lang="en-CA" sz="4000" dirty="0"/>
              <a:t> tan querida</a:t>
            </a:r>
            <a:br>
              <a:rPr lang="en-CA" sz="4000" dirty="0"/>
            </a:br>
            <a:r>
              <a:rPr lang="en-CA" sz="4000" dirty="0" err="1"/>
              <a:t>yo</a:t>
            </a:r>
            <a:r>
              <a:rPr lang="en-CA" sz="4000" dirty="0"/>
              <a:t> </a:t>
            </a:r>
            <a:r>
              <a:rPr lang="en-CA" sz="4000" dirty="0" err="1"/>
              <a:t>jamás</a:t>
            </a:r>
            <a:r>
              <a:rPr lang="en-CA" sz="4000" dirty="0"/>
              <a:t> </a:t>
            </a:r>
            <a:r>
              <a:rPr lang="en-CA" sz="4000" dirty="0" err="1"/>
              <a:t>podré</a:t>
            </a:r>
            <a:r>
              <a:rPr lang="en-CA" sz="4000" dirty="0"/>
              <a:t> </a:t>
            </a:r>
            <a:r>
              <a:rPr lang="en-CA" sz="4000" dirty="0" err="1"/>
              <a:t>olvidar</a:t>
            </a:r>
            <a:br>
              <a:rPr lang="en-CA" sz="4000" dirty="0"/>
            </a:br>
            <a:r>
              <a:rPr lang="en-CA" sz="4000" dirty="0" err="1"/>
              <a:t>mientras</a:t>
            </a:r>
            <a:r>
              <a:rPr lang="en-CA" sz="4000" dirty="0"/>
              <a:t> dure </a:t>
            </a:r>
            <a:r>
              <a:rPr lang="en-CA" sz="4000" dirty="0" err="1"/>
              <a:t>aquí</a:t>
            </a:r>
            <a:r>
              <a:rPr lang="en-CA" sz="4000" dirty="0"/>
              <a:t> mi </a:t>
            </a:r>
            <a:r>
              <a:rPr lang="en-CA" sz="4000" dirty="0" err="1"/>
              <a:t>vida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 err="1"/>
              <a:t>mientras</a:t>
            </a:r>
            <a:r>
              <a:rPr lang="en-CA" sz="4000" dirty="0"/>
              <a:t> mi alma </a:t>
            </a:r>
            <a:r>
              <a:rPr lang="en-CA" sz="4000" dirty="0" err="1"/>
              <a:t>pueda</a:t>
            </a:r>
            <a:r>
              <a:rPr lang="en-CA" sz="4000" dirty="0"/>
              <a:t> </a:t>
            </a:r>
            <a:r>
              <a:rPr lang="en-CA" sz="4000" dirty="0" err="1"/>
              <a:t>amar</a:t>
            </a:r>
            <a:r>
              <a:rPr lang="en-CA" sz="4000" dirty="0"/>
              <a:t>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94541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263721" y="193447"/>
            <a:ext cx="97399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 mi madre tan querida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175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Cristóbal E. Morales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90679"/>
            <a:ext cx="8763001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</a:p>
          <a:p>
            <a:pPr algn="ctr">
              <a:lnSpc>
                <a:spcPct val="110000"/>
              </a:lnSpc>
            </a:pPr>
            <a:r>
              <a:rPr lang="en-CA" sz="4000" i="1" dirty="0"/>
              <a:t>A mi </a:t>
            </a:r>
            <a:r>
              <a:rPr lang="en-CA" sz="4000" i="1" dirty="0" err="1"/>
              <a:t>madre</a:t>
            </a:r>
            <a:r>
              <a:rPr lang="en-CA" sz="4000" i="1" dirty="0"/>
              <a:t> tan querida,</a:t>
            </a:r>
            <a:br>
              <a:rPr lang="en-CA" sz="4000" dirty="0"/>
            </a:br>
            <a:r>
              <a:rPr lang="en-CA" sz="4000" i="1" dirty="0"/>
              <a:t>la </a:t>
            </a:r>
            <a:r>
              <a:rPr lang="en-CA" sz="4000" i="1" dirty="0" err="1"/>
              <a:t>amaré</a:t>
            </a:r>
            <a:r>
              <a:rPr lang="en-CA" sz="4000" i="1" dirty="0"/>
              <a:t> </a:t>
            </a:r>
            <a:r>
              <a:rPr lang="en-CA" sz="4000" i="1" dirty="0" err="1"/>
              <a:t>toda</a:t>
            </a:r>
            <a:r>
              <a:rPr lang="en-CA" sz="4000" i="1" dirty="0"/>
              <a:t> la </a:t>
            </a:r>
            <a:r>
              <a:rPr lang="en-CA" sz="4000" i="1" dirty="0" err="1"/>
              <a:t>vida</a:t>
            </a:r>
            <a:r>
              <a:rPr lang="en-CA" sz="4000" i="1" dirty="0"/>
              <a:t>;</a:t>
            </a:r>
            <a:br>
              <a:rPr lang="en-CA" sz="4000" dirty="0"/>
            </a:br>
            <a:r>
              <a:rPr lang="en-CA" sz="4000" i="1" dirty="0" err="1"/>
              <a:t>Su</a:t>
            </a:r>
            <a:r>
              <a:rPr lang="en-CA" sz="4000" i="1" dirty="0"/>
              <a:t> </a:t>
            </a:r>
            <a:r>
              <a:rPr lang="en-CA" sz="4000" i="1" dirty="0" err="1"/>
              <a:t>bondad</a:t>
            </a:r>
            <a:r>
              <a:rPr lang="en-CA" sz="4000" i="1" dirty="0"/>
              <a:t> </a:t>
            </a:r>
            <a:r>
              <a:rPr lang="en-CA" sz="4000" i="1" dirty="0" err="1"/>
              <a:t>fue</a:t>
            </a:r>
            <a:r>
              <a:rPr lang="en-CA" sz="4000" i="1" dirty="0"/>
              <a:t> sin </a:t>
            </a:r>
            <a:r>
              <a:rPr lang="en-CA" sz="4000" i="1" dirty="0" err="1"/>
              <a:t>medida</a:t>
            </a:r>
            <a:r>
              <a:rPr lang="en-CA" sz="4000" i="1" dirty="0"/>
              <a:t>;</a:t>
            </a:r>
            <a:br>
              <a:rPr lang="en-CA" sz="4000" dirty="0"/>
            </a:br>
            <a:r>
              <a:rPr lang="en-CA" sz="4000" i="1" dirty="0"/>
              <a:t>gracias, Dios, </a:t>
            </a:r>
            <a:r>
              <a:rPr lang="en-CA" sz="4000" i="1" dirty="0" err="1"/>
              <a:t>por</a:t>
            </a:r>
            <a:r>
              <a:rPr lang="en-CA" sz="4000" i="1" dirty="0"/>
              <a:t> </a:t>
            </a:r>
            <a:r>
              <a:rPr lang="en-CA" sz="4000" i="1" dirty="0" err="1"/>
              <a:t>su</a:t>
            </a:r>
            <a:r>
              <a:rPr lang="en-CA" sz="4000" i="1" dirty="0"/>
              <a:t> amor.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46654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263721" y="193447"/>
            <a:ext cx="97399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 mi madre tan querida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175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Cristóbal E. Morales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90679"/>
            <a:ext cx="8763001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</a:p>
          <a:p>
            <a:pPr algn="ctr">
              <a:lnSpc>
                <a:spcPct val="110000"/>
              </a:lnSpc>
            </a:pPr>
            <a:r>
              <a:rPr lang="en-CA" sz="4000" dirty="0"/>
              <a:t>¡Tan querida </a:t>
            </a:r>
            <a:r>
              <a:rPr lang="en-CA" sz="4000" dirty="0" err="1"/>
              <a:t>madre</a:t>
            </a:r>
            <a:r>
              <a:rPr lang="en-CA" sz="4000" dirty="0"/>
              <a:t> </a:t>
            </a:r>
            <a:r>
              <a:rPr lang="en-CA" sz="4000" dirty="0" err="1"/>
              <a:t>mía</a:t>
            </a:r>
            <a:r>
              <a:rPr lang="en-CA" sz="4000" dirty="0"/>
              <a:t>!</a:t>
            </a:r>
            <a:br>
              <a:rPr lang="en-CA" sz="4000" dirty="0"/>
            </a:br>
            <a:r>
              <a:rPr lang="en-CA" sz="4000" dirty="0"/>
              <a:t>Que </a:t>
            </a:r>
            <a:r>
              <a:rPr lang="en-CA" sz="4000" dirty="0" err="1"/>
              <a:t>en</a:t>
            </a:r>
            <a:r>
              <a:rPr lang="en-CA" sz="4000" dirty="0"/>
              <a:t> la </a:t>
            </a:r>
            <a:r>
              <a:rPr lang="en-CA" sz="4000" dirty="0" err="1"/>
              <a:t>infancia</a:t>
            </a:r>
            <a:r>
              <a:rPr lang="en-CA" sz="4000" dirty="0"/>
              <a:t> me </a:t>
            </a:r>
            <a:r>
              <a:rPr lang="en-CA" sz="4000" dirty="0" err="1"/>
              <a:t>instruyó</a:t>
            </a:r>
            <a:r>
              <a:rPr lang="en-CA" sz="4000" dirty="0"/>
              <a:t>;</a:t>
            </a:r>
            <a:br>
              <a:rPr lang="en-CA" sz="4000" dirty="0"/>
            </a:br>
            <a:r>
              <a:rPr lang="en-CA" sz="4000" dirty="0" err="1"/>
              <a:t>ella</a:t>
            </a:r>
            <a:r>
              <a:rPr lang="en-CA" sz="4000" dirty="0"/>
              <a:t> </a:t>
            </a:r>
            <a:r>
              <a:rPr lang="en-CA" sz="4000" dirty="0" err="1"/>
              <a:t>fue</a:t>
            </a:r>
            <a:r>
              <a:rPr lang="en-CA" sz="4000" dirty="0"/>
              <a:t> luz y </a:t>
            </a:r>
            <a:r>
              <a:rPr lang="en-CA" sz="4000" dirty="0" err="1"/>
              <a:t>alegría</a:t>
            </a:r>
            <a:br>
              <a:rPr lang="en-CA" sz="4000" dirty="0"/>
            </a:br>
            <a:r>
              <a:rPr lang="en-CA" sz="4000" dirty="0"/>
              <a:t>que mis </a:t>
            </a:r>
            <a:r>
              <a:rPr lang="en-CA" sz="4000" dirty="0" err="1"/>
              <a:t>penas</a:t>
            </a:r>
            <a:r>
              <a:rPr lang="en-CA" sz="4000" dirty="0"/>
              <a:t> </a:t>
            </a:r>
            <a:r>
              <a:rPr lang="en-CA" sz="4000" dirty="0" err="1"/>
              <a:t>mitigó</a:t>
            </a:r>
            <a:r>
              <a:rPr lang="en-CA" sz="4000" dirty="0"/>
              <a:t>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57507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263721" y="193447"/>
            <a:ext cx="97399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 mi madre tan querida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175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Cristóbal E. Morales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90679"/>
            <a:ext cx="8763001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</a:p>
          <a:p>
            <a:pPr algn="ctr">
              <a:lnSpc>
                <a:spcPct val="110000"/>
              </a:lnSpc>
            </a:pPr>
            <a:r>
              <a:rPr lang="en-CA" sz="4000" i="1" dirty="0"/>
              <a:t>A mi </a:t>
            </a:r>
            <a:r>
              <a:rPr lang="en-CA" sz="4000" i="1" dirty="0" err="1"/>
              <a:t>madre</a:t>
            </a:r>
            <a:r>
              <a:rPr lang="en-CA" sz="4000" i="1" dirty="0"/>
              <a:t> tan querida,</a:t>
            </a:r>
            <a:br>
              <a:rPr lang="en-CA" sz="4000" dirty="0"/>
            </a:br>
            <a:r>
              <a:rPr lang="en-CA" sz="4000" i="1" dirty="0"/>
              <a:t>la </a:t>
            </a:r>
            <a:r>
              <a:rPr lang="en-CA" sz="4000" i="1" dirty="0" err="1"/>
              <a:t>amaré</a:t>
            </a:r>
            <a:r>
              <a:rPr lang="en-CA" sz="4000" i="1" dirty="0"/>
              <a:t> </a:t>
            </a:r>
            <a:r>
              <a:rPr lang="en-CA" sz="4000" i="1" dirty="0" err="1"/>
              <a:t>toda</a:t>
            </a:r>
            <a:r>
              <a:rPr lang="en-CA" sz="4000" i="1" dirty="0"/>
              <a:t> la </a:t>
            </a:r>
            <a:r>
              <a:rPr lang="en-CA" sz="4000" i="1" dirty="0" err="1"/>
              <a:t>vida</a:t>
            </a:r>
            <a:r>
              <a:rPr lang="en-CA" sz="4000" i="1" dirty="0"/>
              <a:t>;</a:t>
            </a:r>
            <a:br>
              <a:rPr lang="en-CA" sz="4000" dirty="0"/>
            </a:br>
            <a:r>
              <a:rPr lang="en-CA" sz="4000" i="1" dirty="0" err="1"/>
              <a:t>Su</a:t>
            </a:r>
            <a:r>
              <a:rPr lang="en-CA" sz="4000" i="1" dirty="0"/>
              <a:t> </a:t>
            </a:r>
            <a:r>
              <a:rPr lang="en-CA" sz="4000" i="1" dirty="0" err="1"/>
              <a:t>bondad</a:t>
            </a:r>
            <a:r>
              <a:rPr lang="en-CA" sz="4000" i="1" dirty="0"/>
              <a:t> </a:t>
            </a:r>
            <a:r>
              <a:rPr lang="en-CA" sz="4000" i="1" dirty="0" err="1"/>
              <a:t>fue</a:t>
            </a:r>
            <a:r>
              <a:rPr lang="en-CA" sz="4000" i="1" dirty="0"/>
              <a:t> sin </a:t>
            </a:r>
            <a:r>
              <a:rPr lang="en-CA" sz="4000" i="1" dirty="0" err="1"/>
              <a:t>medida</a:t>
            </a:r>
            <a:r>
              <a:rPr lang="en-CA" sz="4000" i="1" dirty="0"/>
              <a:t>;</a:t>
            </a:r>
            <a:br>
              <a:rPr lang="en-CA" sz="4000" dirty="0"/>
            </a:br>
            <a:r>
              <a:rPr lang="en-CA" sz="4000" i="1" dirty="0"/>
              <a:t>gracias, Dios, </a:t>
            </a:r>
            <a:r>
              <a:rPr lang="en-CA" sz="4000" i="1" dirty="0" err="1"/>
              <a:t>por</a:t>
            </a:r>
            <a:r>
              <a:rPr lang="en-CA" sz="4000" i="1" dirty="0"/>
              <a:t> </a:t>
            </a:r>
            <a:r>
              <a:rPr lang="en-CA" sz="4000" i="1" dirty="0" err="1"/>
              <a:t>su</a:t>
            </a:r>
            <a:r>
              <a:rPr lang="en-CA" sz="4000" i="1" dirty="0"/>
              <a:t> amor.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82373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263721" y="193447"/>
            <a:ext cx="97399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 mi madre tan querida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175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Cristóbal E. Morales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90679"/>
            <a:ext cx="8763001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</a:p>
          <a:p>
            <a:pPr algn="ctr">
              <a:lnSpc>
                <a:spcPct val="110000"/>
              </a:lnSpc>
            </a:pPr>
            <a:r>
              <a:rPr lang="en-CA" sz="4000" dirty="0" err="1"/>
              <a:t>Su</a:t>
            </a:r>
            <a:r>
              <a:rPr lang="en-CA" sz="4000" dirty="0"/>
              <a:t> </a:t>
            </a:r>
            <a:r>
              <a:rPr lang="en-CA" sz="4000" dirty="0" err="1"/>
              <a:t>mirada</a:t>
            </a:r>
            <a:r>
              <a:rPr lang="en-CA" sz="4000" dirty="0"/>
              <a:t> de </a:t>
            </a:r>
            <a:r>
              <a:rPr lang="en-CA" sz="4000" dirty="0" err="1"/>
              <a:t>ternura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/>
              <a:t>bello </a:t>
            </a:r>
            <a:r>
              <a:rPr lang="en-CA" sz="4000" dirty="0" err="1"/>
              <a:t>obsequio</a:t>
            </a:r>
            <a:r>
              <a:rPr lang="en-CA" sz="4000" dirty="0"/>
              <a:t> del </a:t>
            </a:r>
            <a:r>
              <a:rPr lang="en-CA" sz="4000" dirty="0" err="1"/>
              <a:t>Señor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 err="1"/>
              <a:t>Su</a:t>
            </a:r>
            <a:r>
              <a:rPr lang="en-CA" sz="4000" dirty="0"/>
              <a:t> </a:t>
            </a:r>
            <a:r>
              <a:rPr lang="en-CA" sz="4000" dirty="0" err="1"/>
              <a:t>cariño</a:t>
            </a:r>
            <a:r>
              <a:rPr lang="en-CA" sz="4000" dirty="0"/>
              <a:t> y </a:t>
            </a:r>
            <a:r>
              <a:rPr lang="en-CA" sz="4000" dirty="0" err="1"/>
              <a:t>dulzura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 err="1"/>
              <a:t>los</a:t>
            </a:r>
            <a:r>
              <a:rPr lang="en-CA" sz="4000" dirty="0"/>
              <a:t> </a:t>
            </a:r>
            <a:r>
              <a:rPr lang="en-CA" sz="4000" dirty="0" err="1"/>
              <a:t>recuerdo</a:t>
            </a:r>
            <a:r>
              <a:rPr lang="en-CA" sz="4000" dirty="0"/>
              <a:t> con amor.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57661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263721" y="193447"/>
            <a:ext cx="97399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 mi madre tan querida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175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Cristóbal E. Morales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90679"/>
            <a:ext cx="8763001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</a:p>
          <a:p>
            <a:pPr algn="ctr">
              <a:lnSpc>
                <a:spcPct val="110000"/>
              </a:lnSpc>
            </a:pPr>
            <a:r>
              <a:rPr lang="en-CA" sz="4000" i="1" dirty="0"/>
              <a:t>A mi </a:t>
            </a:r>
            <a:r>
              <a:rPr lang="en-CA" sz="4000" i="1" dirty="0" err="1"/>
              <a:t>madre</a:t>
            </a:r>
            <a:r>
              <a:rPr lang="en-CA" sz="4000" i="1" dirty="0"/>
              <a:t> tan querida,</a:t>
            </a:r>
            <a:br>
              <a:rPr lang="en-CA" sz="4000" dirty="0"/>
            </a:br>
            <a:r>
              <a:rPr lang="en-CA" sz="4000" i="1" dirty="0"/>
              <a:t>la </a:t>
            </a:r>
            <a:r>
              <a:rPr lang="en-CA" sz="4000" i="1" dirty="0" err="1"/>
              <a:t>amaré</a:t>
            </a:r>
            <a:r>
              <a:rPr lang="en-CA" sz="4000" i="1" dirty="0"/>
              <a:t> </a:t>
            </a:r>
            <a:r>
              <a:rPr lang="en-CA" sz="4000" i="1" dirty="0" err="1"/>
              <a:t>toda</a:t>
            </a:r>
            <a:r>
              <a:rPr lang="en-CA" sz="4000" i="1" dirty="0"/>
              <a:t> la </a:t>
            </a:r>
            <a:r>
              <a:rPr lang="en-CA" sz="4000" i="1" dirty="0" err="1"/>
              <a:t>vida</a:t>
            </a:r>
            <a:r>
              <a:rPr lang="en-CA" sz="4000" i="1" dirty="0"/>
              <a:t>;</a:t>
            </a:r>
            <a:br>
              <a:rPr lang="en-CA" sz="4000" dirty="0"/>
            </a:br>
            <a:r>
              <a:rPr lang="en-CA" sz="4000" i="1" dirty="0" err="1"/>
              <a:t>Su</a:t>
            </a:r>
            <a:r>
              <a:rPr lang="en-CA" sz="4000" i="1" dirty="0"/>
              <a:t> </a:t>
            </a:r>
            <a:r>
              <a:rPr lang="en-CA" sz="4000" i="1" dirty="0" err="1"/>
              <a:t>bondad</a:t>
            </a:r>
            <a:r>
              <a:rPr lang="en-CA" sz="4000" i="1" dirty="0"/>
              <a:t> </a:t>
            </a:r>
            <a:r>
              <a:rPr lang="en-CA" sz="4000" i="1" dirty="0" err="1"/>
              <a:t>fue</a:t>
            </a:r>
            <a:r>
              <a:rPr lang="en-CA" sz="4000" i="1" dirty="0"/>
              <a:t> sin </a:t>
            </a:r>
            <a:r>
              <a:rPr lang="en-CA" sz="4000" i="1" dirty="0" err="1"/>
              <a:t>medida</a:t>
            </a:r>
            <a:r>
              <a:rPr lang="en-CA" sz="4000" i="1" dirty="0"/>
              <a:t>;</a:t>
            </a:r>
            <a:br>
              <a:rPr lang="en-CA" sz="4000" dirty="0"/>
            </a:br>
            <a:r>
              <a:rPr lang="en-CA" sz="4000" i="1" dirty="0"/>
              <a:t>gracias, Dios, </a:t>
            </a:r>
            <a:r>
              <a:rPr lang="en-CA" sz="4000" i="1" dirty="0" err="1"/>
              <a:t>por</a:t>
            </a:r>
            <a:r>
              <a:rPr lang="en-CA" sz="4000" i="1" dirty="0"/>
              <a:t> </a:t>
            </a:r>
            <a:r>
              <a:rPr lang="en-CA" sz="4000" i="1" dirty="0" err="1"/>
              <a:t>su</a:t>
            </a:r>
            <a:r>
              <a:rPr lang="en-CA" sz="4000" i="1" dirty="0"/>
              <a:t> amor.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10675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1248</TotalTime>
  <Words>265</Words>
  <Application>Microsoft Macintosh PowerPoint</Application>
  <PresentationFormat>Widescreen</PresentationFormat>
  <Paragraphs>30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20</cp:revision>
  <dcterms:created xsi:type="dcterms:W3CDTF">2022-05-23T20:34:02Z</dcterms:created>
  <dcterms:modified xsi:type="dcterms:W3CDTF">2022-07-04T20:35:59Z</dcterms:modified>
</cp:coreProperties>
</file>