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2" r:id="rId2"/>
    <p:sldId id="283" r:id="rId3"/>
    <p:sldId id="284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B6B7"/>
    <a:srgbClr val="BB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15/11/21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15/11/21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15/11/21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15/11/21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15/11/21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15/11/21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15/11/21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medianoche resonó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﻿Edmund H. Sears</a:t>
            </a:r>
          </a:p>
          <a:p>
            <a:r>
              <a:rPr lang="es-ES_tradnl" sz="1400" i="1" dirty="0"/>
              <a:t>Traducción: José L. Santiago Cabrera (</a:t>
            </a:r>
            <a:r>
              <a:rPr lang="es-ES_tradnl" sz="1400" i="1" dirty="0" err="1"/>
              <a:t>Est</a:t>
            </a:r>
            <a:r>
              <a:rPr lang="es-ES_tradnl" sz="1400" i="1" dirty="0"/>
              <a:t>. 1) y </a:t>
            </a:r>
            <a:r>
              <a:rPr lang="es-ES_tradnl" sz="1400" i="1" dirty="0" err="1"/>
              <a:t>Amfeld</a:t>
            </a:r>
            <a:r>
              <a:rPr lang="es-ES_tradnl" sz="1400" i="1" dirty="0"/>
              <a:t> C. </a:t>
            </a:r>
            <a:r>
              <a:rPr lang="es-ES_tradnl" sz="1400" i="1" dirty="0" err="1"/>
              <a:t>Morck</a:t>
            </a:r>
            <a:r>
              <a:rPr lang="es-ES_tradnl" sz="1400" i="1" dirty="0"/>
              <a:t> (</a:t>
            </a:r>
            <a:r>
              <a:rPr lang="es-ES_tradnl" sz="1400" i="1" dirty="0" err="1"/>
              <a:t>Est</a:t>
            </a:r>
            <a:r>
              <a:rPr lang="es-ES_tradnl" sz="1400" i="1" dirty="0"/>
              <a:t>. 2-3)</a:t>
            </a:r>
          </a:p>
          <a:p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77379" y="1996803"/>
            <a:ext cx="9637240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/>
              <a:t>A medianoche </a:t>
            </a:r>
            <a:r>
              <a:rPr lang="en-CA" sz="4000" dirty="0" err="1"/>
              <a:t>resonó</a:t>
            </a:r>
            <a:r>
              <a:rPr lang="en-CA" sz="4000" dirty="0"/>
              <a:t> </a:t>
            </a:r>
            <a:r>
              <a:rPr lang="en-CA" sz="4000" dirty="0" err="1"/>
              <a:t>glorioso</a:t>
            </a:r>
            <a:r>
              <a:rPr lang="en-CA" sz="4000" dirty="0"/>
              <a:t> y sin </a:t>
            </a:r>
            <a:r>
              <a:rPr lang="en-CA" sz="4000" dirty="0" err="1"/>
              <a:t>igual</a:t>
            </a:r>
            <a:br>
              <a:rPr lang="en-CA" sz="4000" dirty="0"/>
            </a:br>
            <a:r>
              <a:rPr lang="en-CA" sz="4000" dirty="0"/>
              <a:t>un canto </a:t>
            </a:r>
            <a:r>
              <a:rPr lang="en-CA" sz="4000" dirty="0" err="1"/>
              <a:t>angélico</a:t>
            </a:r>
            <a:r>
              <a:rPr lang="en-CA" sz="4000" dirty="0"/>
              <a:t> de amor, sublime y </a:t>
            </a:r>
            <a:r>
              <a:rPr lang="en-CA" sz="4000" dirty="0" err="1"/>
              <a:t>divinal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brillante luz </a:t>
            </a:r>
            <a:r>
              <a:rPr lang="en-CA" sz="4000" dirty="0" err="1"/>
              <a:t>resplandeció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densa</a:t>
            </a:r>
            <a:r>
              <a:rPr lang="en-CA" sz="4000" dirty="0"/>
              <a:t> </a:t>
            </a:r>
            <a:r>
              <a:rPr lang="en-CA" sz="4000" dirty="0" err="1"/>
              <a:t>oscuridad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y a los </a:t>
            </a:r>
            <a:r>
              <a:rPr lang="en-CA" sz="4000" dirty="0" err="1"/>
              <a:t>pastores</a:t>
            </a:r>
            <a:r>
              <a:rPr lang="en-CA" sz="4000" dirty="0"/>
              <a:t> </a:t>
            </a:r>
            <a:r>
              <a:rPr lang="en-CA" sz="4000" dirty="0" err="1"/>
              <a:t>anunció</a:t>
            </a:r>
            <a:r>
              <a:rPr lang="en-CA" sz="4000" dirty="0"/>
              <a:t> la </a:t>
            </a:r>
            <a:r>
              <a:rPr lang="en-CA" sz="4000" dirty="0" err="1"/>
              <a:t>voz</a:t>
            </a:r>
            <a:r>
              <a:rPr lang="en-CA" sz="4000" dirty="0"/>
              <a:t> angelical.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6841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medianoche resonó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﻿Edmund H. Sears</a:t>
            </a:r>
          </a:p>
          <a:p>
            <a:r>
              <a:rPr lang="es-ES_tradnl" sz="1400" i="1" dirty="0"/>
              <a:t>Traducción: José L. Santiago Cabrera (</a:t>
            </a:r>
            <a:r>
              <a:rPr lang="es-ES_tradnl" sz="1400" i="1" dirty="0" err="1"/>
              <a:t>Est</a:t>
            </a:r>
            <a:r>
              <a:rPr lang="es-ES_tradnl" sz="1400" i="1" dirty="0"/>
              <a:t>. 1) y </a:t>
            </a:r>
            <a:r>
              <a:rPr lang="es-ES_tradnl" sz="1400" i="1" dirty="0" err="1"/>
              <a:t>Amfeld</a:t>
            </a:r>
            <a:r>
              <a:rPr lang="es-ES_tradnl" sz="1400" i="1" dirty="0"/>
              <a:t> C. </a:t>
            </a:r>
            <a:r>
              <a:rPr lang="es-ES_tradnl" sz="1400" i="1" dirty="0" err="1"/>
              <a:t>Morck</a:t>
            </a:r>
            <a:r>
              <a:rPr lang="es-ES_tradnl" sz="1400" i="1" dirty="0"/>
              <a:t> (</a:t>
            </a:r>
            <a:r>
              <a:rPr lang="es-ES_tradnl" sz="1400" i="1" dirty="0" err="1"/>
              <a:t>Est</a:t>
            </a:r>
            <a:r>
              <a:rPr lang="es-ES_tradnl" sz="1400" i="1" dirty="0"/>
              <a:t>. 2-3)</a:t>
            </a:r>
          </a:p>
          <a:p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724432" y="1976709"/>
            <a:ext cx="10743133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/>
              <a:t>“</a:t>
            </a:r>
            <a:r>
              <a:rPr lang="en-CA" sz="4000" dirty="0" err="1"/>
              <a:t>Alzad</a:t>
            </a:r>
            <a:r>
              <a:rPr lang="en-CA" sz="4000" dirty="0"/>
              <a:t> la vista sin </a:t>
            </a:r>
            <a:r>
              <a:rPr lang="en-CA" sz="4000" dirty="0" err="1"/>
              <a:t>temor</a:t>
            </a:r>
            <a:r>
              <a:rPr lang="en-CA" sz="4000" dirty="0"/>
              <a:t>, </a:t>
            </a:r>
            <a:r>
              <a:rPr lang="en-CA" sz="4000" dirty="0" err="1"/>
              <a:t>mortales</a:t>
            </a:r>
            <a:r>
              <a:rPr lang="en-CA" sz="4000" dirty="0"/>
              <a:t> por </a:t>
            </a:r>
            <a:r>
              <a:rPr lang="en-CA" sz="4000" dirty="0" err="1"/>
              <a:t>doquier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mensaje</a:t>
            </a:r>
            <a:r>
              <a:rPr lang="en-CA" sz="4000" dirty="0"/>
              <a:t> de gran </a:t>
            </a:r>
            <a:r>
              <a:rPr lang="en-CA" sz="4000" dirty="0" err="1"/>
              <a:t>gozo</a:t>
            </a:r>
            <a:r>
              <a:rPr lang="en-CA" sz="4000" dirty="0"/>
              <a:t> </a:t>
            </a:r>
            <a:r>
              <a:rPr lang="en-CA" sz="4000" dirty="0" err="1"/>
              <a:t>os</a:t>
            </a:r>
            <a:r>
              <a:rPr lang="en-CA" sz="4000" dirty="0"/>
              <a:t> </a:t>
            </a:r>
            <a:r>
              <a:rPr lang="en-CA" sz="4000" dirty="0" err="1"/>
              <a:t>doy</a:t>
            </a:r>
            <a:r>
              <a:rPr lang="en-CA" sz="4000" dirty="0"/>
              <a:t>, que es para </a:t>
            </a:r>
            <a:r>
              <a:rPr lang="en-CA" sz="4000" dirty="0" err="1"/>
              <a:t>todo</a:t>
            </a:r>
            <a:r>
              <a:rPr lang="en-CA" sz="4000" dirty="0"/>
              <a:t> ser:</a:t>
            </a:r>
            <a:br>
              <a:rPr lang="en-CA" sz="4000" dirty="0"/>
            </a:br>
            <a:r>
              <a:rPr lang="en-CA" sz="4000" dirty="0" err="1"/>
              <a:t>os</a:t>
            </a:r>
            <a:r>
              <a:rPr lang="en-CA" sz="4000" dirty="0"/>
              <a:t> ha </a:t>
            </a:r>
            <a:r>
              <a:rPr lang="en-CA" sz="4000" dirty="0" err="1"/>
              <a:t>nacido</a:t>
            </a:r>
            <a:r>
              <a:rPr lang="en-CA" sz="4000" dirty="0"/>
              <a:t> hoy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Belén</a:t>
            </a:r>
            <a:r>
              <a:rPr lang="en-CA" sz="4000" dirty="0"/>
              <a:t>, el pueblo de David,</a:t>
            </a:r>
            <a:br>
              <a:rPr lang="en-CA" sz="4000" dirty="0"/>
            </a:br>
            <a:r>
              <a:rPr lang="en-CA" sz="4000" dirty="0"/>
              <a:t>un Salvador y </a:t>
            </a:r>
            <a:r>
              <a:rPr lang="en-CA" sz="4000" dirty="0" err="1"/>
              <a:t>Redentor</a:t>
            </a:r>
            <a:r>
              <a:rPr lang="en-CA" sz="4000" dirty="0"/>
              <a:t> que es Cristo el </a:t>
            </a:r>
            <a:r>
              <a:rPr lang="en-CA" sz="4000" dirty="0" err="1"/>
              <a:t>Adalid</a:t>
            </a:r>
            <a:r>
              <a:rPr lang="en-CA" sz="4000" dirty="0"/>
              <a:t>”.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8990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medianoche resonó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﻿Edmund H. Sears</a:t>
            </a:r>
          </a:p>
          <a:p>
            <a:r>
              <a:rPr lang="es-ES_tradnl" sz="1400" i="1" dirty="0"/>
              <a:t>Traducción: José L. Santiago Cabrera (</a:t>
            </a:r>
            <a:r>
              <a:rPr lang="es-ES_tradnl" sz="1400" i="1" dirty="0" err="1"/>
              <a:t>Est</a:t>
            </a:r>
            <a:r>
              <a:rPr lang="es-ES_tradnl" sz="1400" i="1" dirty="0"/>
              <a:t>. 1) y </a:t>
            </a:r>
            <a:r>
              <a:rPr lang="es-ES_tradnl" sz="1400" i="1" dirty="0" err="1"/>
              <a:t>Amfeld</a:t>
            </a:r>
            <a:r>
              <a:rPr lang="es-ES_tradnl" sz="1400" i="1" dirty="0"/>
              <a:t> C. </a:t>
            </a:r>
            <a:r>
              <a:rPr lang="es-ES_tradnl" sz="1400" i="1" dirty="0" err="1"/>
              <a:t>Morck</a:t>
            </a:r>
            <a:r>
              <a:rPr lang="es-ES_tradnl" sz="1400" i="1" dirty="0"/>
              <a:t> (</a:t>
            </a:r>
            <a:r>
              <a:rPr lang="es-ES_tradnl" sz="1400" i="1" dirty="0" err="1"/>
              <a:t>Est</a:t>
            </a:r>
            <a:r>
              <a:rPr lang="es-ES_tradnl" sz="1400" i="1" dirty="0"/>
              <a:t>. 2-3)</a:t>
            </a:r>
          </a:p>
          <a:p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724432" y="1976709"/>
            <a:ext cx="10743133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endParaRPr lang="es-ES_tradnl" sz="4000" dirty="0"/>
          </a:p>
          <a:p>
            <a:pPr algn="ctr"/>
            <a:r>
              <a:rPr lang="en-CA" sz="4000" dirty="0" err="1"/>
              <a:t>Mensaje</a:t>
            </a:r>
            <a:r>
              <a:rPr lang="en-CA" sz="4000" dirty="0"/>
              <a:t> </a:t>
            </a:r>
            <a:r>
              <a:rPr lang="en-CA" sz="4000" dirty="0" err="1"/>
              <a:t>grato</a:t>
            </a:r>
            <a:r>
              <a:rPr lang="en-CA" sz="4000" dirty="0"/>
              <a:t> </a:t>
            </a:r>
            <a:r>
              <a:rPr lang="en-CA" sz="4000" dirty="0" err="1"/>
              <a:t>proclamó</a:t>
            </a:r>
            <a:r>
              <a:rPr lang="en-CA" sz="4000" dirty="0"/>
              <a:t> celeste </a:t>
            </a:r>
            <a:r>
              <a:rPr lang="en-CA" sz="4000" dirty="0" err="1"/>
              <a:t>multitud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que por los </a:t>
            </a:r>
            <a:r>
              <a:rPr lang="en-CA" sz="4000" dirty="0" err="1"/>
              <a:t>campos</a:t>
            </a:r>
            <a:r>
              <a:rPr lang="en-CA" sz="4000" dirty="0"/>
              <a:t> </a:t>
            </a:r>
            <a:r>
              <a:rPr lang="en-CA" sz="4000" dirty="0" err="1"/>
              <a:t>resonó</a:t>
            </a:r>
            <a:r>
              <a:rPr lang="en-CA" sz="4000" dirty="0"/>
              <a:t> con </a:t>
            </a:r>
            <a:r>
              <a:rPr lang="en-CA" sz="4000" dirty="0" err="1"/>
              <a:t>gozo</a:t>
            </a:r>
            <a:r>
              <a:rPr lang="en-CA" sz="4000" dirty="0"/>
              <a:t> y gran </a:t>
            </a:r>
            <a:r>
              <a:rPr lang="en-CA" sz="4000" dirty="0" err="1"/>
              <a:t>virtud</a:t>
            </a:r>
            <a:r>
              <a:rPr lang="en-CA" sz="4000" dirty="0"/>
              <a:t>:</a:t>
            </a:r>
            <a:br>
              <a:rPr lang="en-CA" sz="4000" dirty="0"/>
            </a:br>
            <a:r>
              <a:rPr lang="en-CA" sz="4000" dirty="0"/>
              <a:t>“¡</a:t>
            </a:r>
            <a:r>
              <a:rPr lang="en-CA" sz="4000" dirty="0" err="1"/>
              <a:t>En</a:t>
            </a:r>
            <a:r>
              <a:rPr lang="en-CA" sz="4000" dirty="0"/>
              <a:t> las </a:t>
            </a:r>
            <a:r>
              <a:rPr lang="en-CA" sz="4000" dirty="0" err="1"/>
              <a:t>alturas</a:t>
            </a:r>
            <a:r>
              <a:rPr lang="en-CA" sz="4000" dirty="0"/>
              <a:t> gloria a Dios, y al </a:t>
            </a:r>
            <a:r>
              <a:rPr lang="en-CA" sz="4000" dirty="0" err="1"/>
              <a:t>mundo</a:t>
            </a:r>
            <a:r>
              <a:rPr lang="en-CA" sz="4000" dirty="0"/>
              <a:t> </a:t>
            </a:r>
            <a:r>
              <a:rPr lang="en-CA" sz="4000" dirty="0" err="1"/>
              <a:t>salvación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al hombre </a:t>
            </a:r>
            <a:r>
              <a:rPr lang="en-CA" sz="4000" dirty="0" err="1"/>
              <a:t>buena</a:t>
            </a:r>
            <a:r>
              <a:rPr lang="en-CA" sz="4000" dirty="0"/>
              <a:t> </a:t>
            </a:r>
            <a:r>
              <a:rPr lang="en-CA" sz="4000" dirty="0" err="1"/>
              <a:t>voluntad</a:t>
            </a:r>
            <a:r>
              <a:rPr lang="en-CA" sz="4000" dirty="0"/>
              <a:t>, </a:t>
            </a:r>
            <a:r>
              <a:rPr lang="en-CA" sz="4000" dirty="0" err="1"/>
              <a:t>paz</a:t>
            </a:r>
            <a:r>
              <a:rPr lang="en-CA" sz="4000" dirty="0"/>
              <a:t>, </a:t>
            </a:r>
            <a:r>
              <a:rPr lang="en-CA" sz="4000" dirty="0" err="1"/>
              <a:t>gozo</a:t>
            </a:r>
            <a:r>
              <a:rPr lang="en-CA" sz="4000" dirty="0"/>
              <a:t> y </a:t>
            </a:r>
            <a:r>
              <a:rPr lang="en-CA" sz="4000" dirty="0" err="1"/>
              <a:t>bendición</a:t>
            </a:r>
            <a:r>
              <a:rPr lang="en-CA" sz="4000" dirty="0"/>
              <a:t>!”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56678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1182</TotalTime>
  <Words>243</Words>
  <Application>Microsoft Macintosh PowerPoint</Application>
  <PresentationFormat>Widescreen</PresentationFormat>
  <Paragraphs>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20</cp:revision>
  <dcterms:created xsi:type="dcterms:W3CDTF">2021-10-09T20:00:20Z</dcterms:created>
  <dcterms:modified xsi:type="dcterms:W3CDTF">2021-11-16T04:17:53Z</dcterms:modified>
</cp:coreProperties>
</file>